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34"/>
  </p:notesMasterIdLst>
  <p:sldIdLst>
    <p:sldId id="256" r:id="rId2"/>
    <p:sldId id="258" r:id="rId3"/>
    <p:sldId id="261" r:id="rId4"/>
    <p:sldId id="260" r:id="rId5"/>
    <p:sldId id="345" r:id="rId6"/>
    <p:sldId id="275" r:id="rId7"/>
    <p:sldId id="364" r:id="rId8"/>
    <p:sldId id="342" r:id="rId9"/>
    <p:sldId id="353" r:id="rId10"/>
    <p:sldId id="352" r:id="rId11"/>
    <p:sldId id="347" r:id="rId12"/>
    <p:sldId id="362" r:id="rId13"/>
    <p:sldId id="365" r:id="rId14"/>
    <p:sldId id="356" r:id="rId15"/>
    <p:sldId id="341" r:id="rId16"/>
    <p:sldId id="273" r:id="rId17"/>
    <p:sldId id="357" r:id="rId18"/>
    <p:sldId id="363" r:id="rId19"/>
    <p:sldId id="359" r:id="rId20"/>
    <p:sldId id="360" r:id="rId21"/>
    <p:sldId id="361" r:id="rId22"/>
    <p:sldId id="280" r:id="rId23"/>
    <p:sldId id="358" r:id="rId24"/>
    <p:sldId id="268" r:id="rId25"/>
    <p:sldId id="354" r:id="rId26"/>
    <p:sldId id="367" r:id="rId27"/>
    <p:sldId id="368" r:id="rId28"/>
    <p:sldId id="366" r:id="rId29"/>
    <p:sldId id="355" r:id="rId30"/>
    <p:sldId id="315" r:id="rId31"/>
    <p:sldId id="344" r:id="rId32"/>
    <p:sldId id="314" r:id="rId33"/>
  </p:sldIdLst>
  <p:sldSz cx="9144000" cy="5143500" type="screen16x9"/>
  <p:notesSz cx="6858000" cy="9144000"/>
  <p:embeddedFontLst>
    <p:embeddedFont>
      <p:font typeface="Century" panose="02040604050505020304" pitchFamily="18" charset="0"/>
      <p:regular r:id="rId35"/>
    </p:embeddedFont>
    <p:embeddedFont>
      <p:font typeface="Voces" panose="020B0604020202020204" charset="0"/>
      <p:regular r:id="rId36"/>
    </p:embeddedFont>
    <p:embeddedFont>
      <p:font typeface="Open Sans" panose="020B0606030504020204" pitchFamily="34" charset="0"/>
      <p:regular r:id="rId37"/>
      <p:bold r:id="rId38"/>
      <p:boldItalic r:id="rId39"/>
    </p:embeddedFont>
    <p:embeddedFont>
      <p:font typeface="Great Vibes" panose="020B0604020202020204" charset="0"/>
      <p:regular r:id="rId40"/>
    </p:embeddedFont>
    <p:embeddedFont>
      <p:font typeface="Calistoga" panose="020B0604020202020204" charset="0"/>
      <p:regular r:id="rId41"/>
    </p:embeddedFont>
    <p:embeddedFont>
      <p:font typeface="Fira Sans Extra Condensed Medium" panose="020B060402020202020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6E5C04D-1C1B-48B1-B876-0A21C6A19F25}">
          <p14:sldIdLst>
            <p14:sldId id="256"/>
          </p14:sldIdLst>
        </p14:section>
        <p14:section name="plan" id="{1E832AC0-ABFA-4654-A9D6-B55890DB6C15}">
          <p14:sldIdLst>
            <p14:sldId id="258"/>
          </p14:sldIdLst>
        </p14:section>
        <p14:section name="intro" id="{A484B290-26DA-4116-8A95-0E6CAB706AA7}">
          <p14:sldIdLst>
            <p14:sldId id="261"/>
            <p14:sldId id="260"/>
            <p14:sldId id="345"/>
            <p14:sldId id="275"/>
            <p14:sldId id="364"/>
          </p14:sldIdLst>
        </p14:section>
        <p14:section name="Fonctionnement NLP" id="{A7695FB2-AE62-41EC-BA54-53CB8B18317F}">
          <p14:sldIdLst>
            <p14:sldId id="342"/>
            <p14:sldId id="353"/>
            <p14:sldId id="352"/>
            <p14:sldId id="347"/>
            <p14:sldId id="362"/>
            <p14:sldId id="365"/>
            <p14:sldId id="356"/>
          </p14:sldIdLst>
        </p14:section>
        <p14:section name="Application de NLP" id="{42908678-9F5F-4B19-8753-2E641AF3A66E}">
          <p14:sldIdLst>
            <p14:sldId id="341"/>
            <p14:sldId id="273"/>
            <p14:sldId id="357"/>
            <p14:sldId id="363"/>
            <p14:sldId id="359"/>
            <p14:sldId id="360"/>
            <p14:sldId id="361"/>
            <p14:sldId id="280"/>
            <p14:sldId id="358"/>
          </p14:sldIdLst>
        </p14:section>
        <p14:section name="Limites de NLP" id="{4784CF5C-B2DB-4FD0-86ED-F76293DEEEEC}">
          <p14:sldIdLst>
            <p14:sldId id="268"/>
            <p14:sldId id="354"/>
            <p14:sldId id="367"/>
            <p14:sldId id="368"/>
            <p14:sldId id="366"/>
          </p14:sldIdLst>
        </p14:section>
        <p14:section name="Conclusion" id="{74C316EB-18F2-4F0B-AC57-78ED5D881C2E}">
          <p14:sldIdLst>
            <p14:sldId id="355"/>
          </p14:sldIdLst>
        </p14:section>
        <p14:section name="merci" id="{6CA75DD6-EF72-4DA8-BFE9-2DC3B557404E}">
          <p14:sldIdLst>
            <p14:sldId id="315"/>
            <p14:sldId id="344"/>
            <p14:sldId id="31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account" initials="Ma" lastIdx="1" clrIdx="0">
    <p:extLst>
      <p:ext uri="{19B8F6BF-5375-455C-9EA6-DF929625EA0E}">
        <p15:presenceInfo xmlns:p15="http://schemas.microsoft.com/office/powerpoint/2012/main" userId="730e3ccca1d5109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89B2D43-D180-483C-B874-0C86344E1DF5}">
  <a:tblStyle styleId="{A89B2D43-D180-483C-B874-0C86344E1DF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89" autoAdjust="0"/>
    <p:restoredTop sz="81250" autoAdjust="0"/>
  </p:normalViewPr>
  <p:slideViewPr>
    <p:cSldViewPr snapToGrid="0">
      <p:cViewPr varScale="1">
        <p:scale>
          <a:sx n="79" d="100"/>
          <a:sy n="79" d="100"/>
        </p:scale>
        <p:origin x="930"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34439403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4"/>
        <p:cNvGrpSpPr/>
        <p:nvPr/>
      </p:nvGrpSpPr>
      <p:grpSpPr>
        <a:xfrm>
          <a:off x="0" y="0"/>
          <a:ext cx="0" cy="0"/>
          <a:chOff x="0" y="0"/>
          <a:chExt cx="0" cy="0"/>
        </a:xfrm>
      </p:grpSpPr>
      <p:sp>
        <p:nvSpPr>
          <p:cNvPr id="1245" name="Google Shape;1245;gf28780cc0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6" name="Google Shape;1246;gf28780cc0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7854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
        <p:cNvGrpSpPr/>
        <p:nvPr/>
      </p:nvGrpSpPr>
      <p:grpSpPr>
        <a:xfrm>
          <a:off x="0" y="0"/>
          <a:ext cx="0" cy="0"/>
          <a:chOff x="0" y="0"/>
          <a:chExt cx="0" cy="0"/>
        </a:xfrm>
      </p:grpSpPr>
      <p:sp>
        <p:nvSpPr>
          <p:cNvPr id="1508" name="Google Shape;1508;gf0f595bbf6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 name="Google Shape;1509;gf0f595bbf6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17055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
        <p:cNvGrpSpPr/>
        <p:nvPr/>
      </p:nvGrpSpPr>
      <p:grpSpPr>
        <a:xfrm>
          <a:off x="0" y="0"/>
          <a:ext cx="0" cy="0"/>
          <a:chOff x="0" y="0"/>
          <a:chExt cx="0" cy="0"/>
        </a:xfrm>
      </p:grpSpPr>
      <p:sp>
        <p:nvSpPr>
          <p:cNvPr id="1637" name="Google Shape;1637;gcb2461b86d_2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8" name="Google Shape;1638;gcb2461b86d_2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70116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f0f595bbf6_2_1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f0f595bbf6_2_1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smtClean="0">
                <a:solidFill>
                  <a:srgbClr val="000000"/>
                </a:solidFill>
                <a:effectLst/>
                <a:latin typeface="Arial"/>
                <a:ea typeface="Arial"/>
                <a:cs typeface="Arial"/>
                <a:sym typeface="Arial"/>
              </a:rPr>
              <a:t>Les règles qui régissent la transformation de texte en langage naturel en information ne sont pas faciles à comprendre pour les ordinateurs. Cela nécessite de comprendre à la fois les mots et la façon dont les concepts sont liés pour délivrer le message voulu. Parmi les principaux challenges :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287752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cb2461b86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cb2461b86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smtClean="0"/>
              <a:t>Les ordinateurs ne peuvent pas gérer l'ambiguïté, l'irrégularité syntaxique, les significations multiples des mots et l'influence du contexte</a:t>
            </a:r>
            <a:endParaRPr dirty="0"/>
          </a:p>
        </p:txBody>
      </p:sp>
    </p:spTree>
    <p:extLst>
      <p:ext uri="{BB962C8B-B14F-4D97-AF65-F5344CB8AC3E}">
        <p14:creationId xmlns:p14="http://schemas.microsoft.com/office/powerpoint/2010/main" val="19304998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cb2461b86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cb2461b86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100" b="0" i="0" u="none" strike="noStrike" cap="none" dirty="0" smtClean="0">
                <a:solidFill>
                  <a:srgbClr val="000000"/>
                </a:solidFill>
                <a:effectLst/>
                <a:latin typeface="Arial"/>
                <a:ea typeface="Arial"/>
                <a:cs typeface="Arial"/>
                <a:sym typeface="Arial"/>
              </a:rPr>
              <a:t> </a:t>
            </a:r>
            <a:r>
              <a:rPr lang="fr-FR" sz="1100" b="0" i="1" u="none" strike="noStrike" cap="none" dirty="0" smtClean="0">
                <a:solidFill>
                  <a:srgbClr val="000000"/>
                </a:solidFill>
                <a:effectLst/>
                <a:latin typeface="Arial"/>
                <a:ea typeface="Arial"/>
                <a:cs typeface="Arial"/>
                <a:sym typeface="Arial"/>
              </a:rPr>
              <a:t> les termes « grand » et « large » peuvent être synonymes pour décrire un objet ou un bâtiment, mais ils ne sont pas interchangeables dans tous les contextes :  « grand » peut signifier plus âgé.</a:t>
            </a:r>
            <a:endParaRPr dirty="0"/>
          </a:p>
        </p:txBody>
      </p:sp>
    </p:spTree>
    <p:extLst>
      <p:ext uri="{BB962C8B-B14F-4D97-AF65-F5344CB8AC3E}">
        <p14:creationId xmlns:p14="http://schemas.microsoft.com/office/powerpoint/2010/main" val="12578152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cb2461b86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cb2461b86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80805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cb2461b86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cb2461b86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100" b="0" i="0" u="none" strike="noStrike" cap="none" dirty="0" smtClean="0">
                <a:solidFill>
                  <a:srgbClr val="000000"/>
                </a:solidFill>
                <a:effectLst/>
                <a:latin typeface="Arial"/>
                <a:ea typeface="Arial"/>
                <a:cs typeface="Arial"/>
                <a:sym typeface="Arial"/>
              </a:rPr>
              <a:t>Il peut être influencé par de nombreux facteurs tels que le contexte culturel, l'objectif du texte, l'audience visée, le genre littéraire, le ton, le registre de langue, etc. Par exemple, le style d'écriture d'un article scientifique diffère généralement de celui d'un article journalistique ou d'un roman.</a:t>
            </a:r>
            <a:endParaRPr dirty="0"/>
          </a:p>
        </p:txBody>
      </p:sp>
    </p:spTree>
    <p:extLst>
      <p:ext uri="{BB962C8B-B14F-4D97-AF65-F5344CB8AC3E}">
        <p14:creationId xmlns:p14="http://schemas.microsoft.com/office/powerpoint/2010/main" val="25126076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3"/>
        <p:cNvGrpSpPr/>
        <p:nvPr/>
      </p:nvGrpSpPr>
      <p:grpSpPr>
        <a:xfrm>
          <a:off x="0" y="0"/>
          <a:ext cx="0" cy="0"/>
          <a:chOff x="0" y="0"/>
          <a:chExt cx="0" cy="0"/>
        </a:xfrm>
      </p:grpSpPr>
      <p:sp>
        <p:nvSpPr>
          <p:cNvPr id="2034" name="Google Shape;2034;gf0f595bbf6_2_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5" name="Google Shape;2035;gf0f595bbf6_2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74208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0"/>
        <p:cNvGrpSpPr/>
        <p:nvPr/>
      </p:nvGrpSpPr>
      <p:grpSpPr>
        <a:xfrm>
          <a:off x="0" y="0"/>
          <a:ext cx="0" cy="0"/>
          <a:chOff x="0" y="0"/>
          <a:chExt cx="0" cy="0"/>
        </a:xfrm>
      </p:grpSpPr>
      <p:sp>
        <p:nvSpPr>
          <p:cNvPr id="2011" name="Google Shape;2011;gcb2461b86d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2" name="Google Shape;2012;gcb2461b86d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0461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e17eeee9ba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e17eeee9ba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3422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5"/>
        <p:cNvGrpSpPr/>
        <p:nvPr/>
      </p:nvGrpSpPr>
      <p:grpSpPr>
        <a:xfrm>
          <a:off x="0" y="0"/>
          <a:ext cx="0" cy="0"/>
          <a:chOff x="0" y="0"/>
          <a:chExt cx="0" cy="0"/>
        </a:xfrm>
      </p:grpSpPr>
      <p:sp>
        <p:nvSpPr>
          <p:cNvPr id="1306" name="Google Shape;1306;gf0f595bbf6_2_1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7" name="Google Shape;1307;gf0f595bbf6_2_1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1293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cde4a31ab4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cde4a31ab4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7510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f0f595bbf6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f0f595bbf6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25338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eebc273f4e_0_19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eebc273f4e_0_19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51639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cde4a31ab4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cde4a31ab4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49139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
        <p:cNvGrpSpPr/>
        <p:nvPr/>
      </p:nvGrpSpPr>
      <p:grpSpPr>
        <a:xfrm>
          <a:off x="0" y="0"/>
          <a:ext cx="0" cy="0"/>
          <a:chOff x="0" y="0"/>
          <a:chExt cx="0" cy="0"/>
        </a:xfrm>
      </p:grpSpPr>
      <p:sp>
        <p:nvSpPr>
          <p:cNvPr id="1508" name="Google Shape;1508;gf0f595bbf6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 name="Google Shape;1509;gf0f595bbf6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dirty="0" smtClean="0"/>
              <a:t>NLTK:</a:t>
            </a:r>
            <a:r>
              <a:rPr lang="fr-FR" b="1" baseline="0" dirty="0" smtClean="0"/>
              <a:t> </a:t>
            </a:r>
            <a:r>
              <a:rPr lang="fr-FR" baseline="0" dirty="0" smtClean="0"/>
              <a:t>utilisé pour des tâches telles que la </a:t>
            </a:r>
            <a:r>
              <a:rPr lang="fr-FR" baseline="0" dirty="0" err="1" smtClean="0"/>
              <a:t>tokenisation</a:t>
            </a:r>
            <a:r>
              <a:rPr lang="fr-FR" baseline="0" dirty="0" smtClean="0"/>
              <a:t>, la lemmatisation, le </a:t>
            </a:r>
            <a:r>
              <a:rPr lang="fr-FR" baseline="0" dirty="0" err="1" smtClean="0"/>
              <a:t>stemming</a:t>
            </a:r>
            <a:r>
              <a:rPr lang="fr-FR" baseline="0" dirty="0" smtClean="0"/>
              <a:t>, l'analyse, le marquage POS, etc.</a:t>
            </a:r>
          </a:p>
          <a:p>
            <a:pPr marL="0" lvl="0" indent="0" algn="l" rtl="0">
              <a:spcBef>
                <a:spcPts val="0"/>
              </a:spcBef>
              <a:spcAft>
                <a:spcPts val="0"/>
              </a:spcAft>
              <a:buNone/>
            </a:pPr>
            <a:r>
              <a:rPr lang="fr-FR" baseline="0" dirty="0" smtClean="0"/>
              <a:t>c'est la meilleure solution car elle dispose d'outils pour toutes les tâches NLP</a:t>
            </a:r>
          </a:p>
          <a:p>
            <a:pPr marL="0" lvl="0" indent="0" algn="l" rtl="0">
              <a:spcBef>
                <a:spcPts val="0"/>
              </a:spcBef>
              <a:spcAft>
                <a:spcPts val="0"/>
              </a:spcAft>
              <a:buNone/>
            </a:pPr>
            <a:r>
              <a:rPr lang="fr-FR" b="1" dirty="0" smtClean="0"/>
              <a:t>Scikit-learn: </a:t>
            </a:r>
            <a:r>
              <a:rPr lang="fr-FR" dirty="0" smtClean="0"/>
              <a:t>fournit une grande bibliothèque pour l'apprentissage automatique. Les outils de prétraitement de texte sont également présentés ici.</a:t>
            </a:r>
            <a:endParaRPr dirty="0"/>
          </a:p>
        </p:txBody>
      </p:sp>
    </p:spTree>
    <p:extLst>
      <p:ext uri="{BB962C8B-B14F-4D97-AF65-F5344CB8AC3E}">
        <p14:creationId xmlns:p14="http://schemas.microsoft.com/office/powerpoint/2010/main" val="1715861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eebc273f4e_0_19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eebc273f4e_0_19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6440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a:off x="1895986" y="4021295"/>
            <a:ext cx="7282212" cy="1563322"/>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5216394">
            <a:off x="7760494" y="3184712"/>
            <a:ext cx="1854010" cy="932631"/>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897050" y="1201948"/>
            <a:ext cx="5349900" cy="1923300"/>
          </a:xfrm>
          <a:prstGeom prst="rect">
            <a:avLst/>
          </a:prstGeom>
        </p:spPr>
        <p:txBody>
          <a:bodyPr spcFirstLastPara="1" wrap="square" lIns="91425" tIns="91425" rIns="91425" bIns="91425" anchor="t" anchorCtr="0">
            <a:noAutofit/>
          </a:bodyPr>
          <a:lstStyle>
            <a:lvl1pPr lvl="0" algn="ctr">
              <a:spcBef>
                <a:spcPts val="0"/>
              </a:spcBef>
              <a:spcAft>
                <a:spcPts val="0"/>
              </a:spcAft>
              <a:buSzPts val="5200"/>
              <a:buNone/>
              <a:defRPr sz="63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2101800" y="3331550"/>
            <a:ext cx="4940400" cy="457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5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p:nvPr/>
        </p:nvSpPr>
        <p:spPr>
          <a:xfrm rot="1261409">
            <a:off x="-215992" y="3242195"/>
            <a:ext cx="3158359" cy="1823059"/>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3113637" flipH="1">
            <a:off x="-437435" y="-125999"/>
            <a:ext cx="2701620" cy="2155606"/>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flipH="1">
            <a:off x="1407484" y="24650"/>
            <a:ext cx="1386501" cy="673098"/>
            <a:chOff x="6262493" y="240300"/>
            <a:chExt cx="1386501" cy="673098"/>
          </a:xfrm>
        </p:grpSpPr>
        <p:sp>
          <p:nvSpPr>
            <p:cNvPr id="16" name="Google Shape;16;p2"/>
            <p:cNvSpPr/>
            <p:nvPr/>
          </p:nvSpPr>
          <p:spPr>
            <a:xfrm rot="-2993311">
              <a:off x="6741361" y="379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2993311">
              <a:off x="6637232" y="391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2993311">
              <a:off x="6632824" y="249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2993311">
              <a:off x="6438067" y="361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2993311">
              <a:off x="6268374" y="310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2993311">
              <a:off x="6973065" y="431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2993311">
              <a:off x="6926179" y="649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2993311">
              <a:off x="7118756" y="565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2993311">
              <a:off x="7122773" y="771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2993311">
              <a:off x="7260626" y="735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2993311">
              <a:off x="7382313" y="791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2993311">
              <a:off x="7599961" y="867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2"/>
          <p:cNvSpPr/>
          <p:nvPr/>
        </p:nvSpPr>
        <p:spPr>
          <a:xfrm flipH="1">
            <a:off x="-104526" y="-63248"/>
            <a:ext cx="1441024" cy="328543"/>
          </a:xfrm>
          <a:custGeom>
            <a:avLst/>
            <a:gdLst/>
            <a:ahLst/>
            <a:cxnLst/>
            <a:rect l="l" t="t" r="r" b="b"/>
            <a:pathLst>
              <a:path w="45383" h="10347" extrusionOk="0">
                <a:moveTo>
                  <a:pt x="0" y="0"/>
                </a:moveTo>
                <a:cubicBezTo>
                  <a:pt x="807" y="1173"/>
                  <a:pt x="1540" y="2347"/>
                  <a:pt x="2346" y="3520"/>
                </a:cubicBezTo>
                <a:cubicBezTo>
                  <a:pt x="2860" y="4326"/>
                  <a:pt x="3373" y="5133"/>
                  <a:pt x="3923" y="5902"/>
                </a:cubicBezTo>
                <a:cubicBezTo>
                  <a:pt x="5022" y="7552"/>
                  <a:pt x="6195" y="9275"/>
                  <a:pt x="8065" y="9971"/>
                </a:cubicBezTo>
                <a:cubicBezTo>
                  <a:pt x="8872" y="10265"/>
                  <a:pt x="9727" y="10346"/>
                  <a:pt x="10588" y="10346"/>
                </a:cubicBezTo>
                <a:cubicBezTo>
                  <a:pt x="11018" y="10346"/>
                  <a:pt x="11450" y="10326"/>
                  <a:pt x="11877" y="10301"/>
                </a:cubicBezTo>
                <a:cubicBezTo>
                  <a:pt x="23022" y="9751"/>
                  <a:pt x="34202" y="9055"/>
                  <a:pt x="45346" y="8285"/>
                </a:cubicBezTo>
                <a:lnTo>
                  <a:pt x="453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 name="Google Shape;29;p2"/>
          <p:cNvSpPr/>
          <p:nvPr/>
        </p:nvSpPr>
        <p:spPr>
          <a:xfrm rot="6741749">
            <a:off x="7918060" y="96680"/>
            <a:ext cx="1491548" cy="885622"/>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54375" y="1486672"/>
            <a:ext cx="2413200" cy="24132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1208850" y="3315150"/>
            <a:ext cx="1015989" cy="1055050"/>
            <a:chOff x="1208850" y="3315150"/>
            <a:chExt cx="1015989" cy="1055050"/>
          </a:xfrm>
        </p:grpSpPr>
        <p:sp>
          <p:nvSpPr>
            <p:cNvPr id="32" name="Google Shape;32;p2"/>
            <p:cNvSpPr/>
            <p:nvPr/>
          </p:nvSpPr>
          <p:spPr>
            <a:xfrm>
              <a:off x="1878411" y="3315150"/>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881959" y="3554139"/>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653466" y="3392480"/>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621824" y="3791833"/>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423248" y="3652563"/>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447842" y="3851185"/>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208850" y="4042712"/>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154463" y="3607402"/>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947113" y="3820071"/>
              <a:ext cx="63281" cy="6424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158010" y="3846391"/>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929518" y="3684732"/>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897876" y="4084085"/>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699299" y="3944815"/>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723893" y="4143437"/>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484901" y="4334964"/>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2"/>
          <p:cNvSpPr/>
          <p:nvPr/>
        </p:nvSpPr>
        <p:spPr>
          <a:xfrm rot="-168174">
            <a:off x="4363558" y="-69167"/>
            <a:ext cx="2347041" cy="346449"/>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2"/>
          <p:cNvGrpSpPr/>
          <p:nvPr/>
        </p:nvGrpSpPr>
        <p:grpSpPr>
          <a:xfrm rot="-2005385">
            <a:off x="7522888" y="205445"/>
            <a:ext cx="647404" cy="667404"/>
            <a:chOff x="8430750" y="977888"/>
            <a:chExt cx="647424" cy="667425"/>
          </a:xfrm>
        </p:grpSpPr>
        <p:sp>
          <p:nvSpPr>
            <p:cNvPr id="49" name="Google Shape;49;p2"/>
            <p:cNvSpPr/>
            <p:nvPr/>
          </p:nvSpPr>
          <p:spPr>
            <a:xfrm>
              <a:off x="9016595" y="977888"/>
              <a:ext cx="52350" cy="41570"/>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835170" y="1163966"/>
              <a:ext cx="55371" cy="5621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019699" y="1186995"/>
              <a:ext cx="58475" cy="49288"/>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819775" y="1045549"/>
              <a:ext cx="52350" cy="38466"/>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792090" y="1394971"/>
              <a:ext cx="59146" cy="39640"/>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618341" y="1273113"/>
              <a:ext cx="46184" cy="35404"/>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639861" y="1446901"/>
              <a:ext cx="3104" cy="4656"/>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8430750" y="1614481"/>
              <a:ext cx="36914" cy="30831"/>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2"/>
          <p:cNvGrpSpPr/>
          <p:nvPr/>
        </p:nvGrpSpPr>
        <p:grpSpPr>
          <a:xfrm rot="7165379">
            <a:off x="4023606" y="-222934"/>
            <a:ext cx="745446" cy="1353354"/>
            <a:chOff x="4614150" y="3299838"/>
            <a:chExt cx="745375" cy="1353225"/>
          </a:xfrm>
        </p:grpSpPr>
        <p:sp>
          <p:nvSpPr>
            <p:cNvPr id="58" name="Google Shape;58;p2"/>
            <p:cNvSpPr/>
            <p:nvPr/>
          </p:nvSpPr>
          <p:spPr>
            <a:xfrm>
              <a:off x="4614150" y="3299838"/>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885025" y="4000888"/>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826900" y="3820363"/>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792125" y="4126163"/>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949500" y="3520763"/>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5">
  <p:cSld name="TITLE_ONLY_1">
    <p:spTree>
      <p:nvGrpSpPr>
        <p:cNvPr id="1" name="Shape 681"/>
        <p:cNvGrpSpPr/>
        <p:nvPr/>
      </p:nvGrpSpPr>
      <p:grpSpPr>
        <a:xfrm>
          <a:off x="0" y="0"/>
          <a:ext cx="0" cy="0"/>
          <a:chOff x="0" y="0"/>
          <a:chExt cx="0" cy="0"/>
        </a:xfrm>
      </p:grpSpPr>
      <p:sp>
        <p:nvSpPr>
          <p:cNvPr id="682" name="Google Shape;682;p19"/>
          <p:cNvSpPr/>
          <p:nvPr/>
        </p:nvSpPr>
        <p:spPr>
          <a:xfrm rot="-4286076">
            <a:off x="-994068" y="3502339"/>
            <a:ext cx="2127213" cy="643652"/>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9"/>
          <p:cNvSpPr/>
          <p:nvPr/>
        </p:nvSpPr>
        <p:spPr>
          <a:xfrm rot="-5400000">
            <a:off x="-930702" y="2159364"/>
            <a:ext cx="2127125" cy="643625"/>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9"/>
          <p:cNvSpPr/>
          <p:nvPr/>
        </p:nvSpPr>
        <p:spPr>
          <a:xfrm>
            <a:off x="2631900" y="883125"/>
            <a:ext cx="6547304" cy="4796171"/>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9"/>
          <p:cNvSpPr/>
          <p:nvPr/>
        </p:nvSpPr>
        <p:spPr>
          <a:xfrm rot="284115">
            <a:off x="2167939" y="1412511"/>
            <a:ext cx="1724961" cy="102421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 name="Google Shape;686;p19"/>
          <p:cNvGrpSpPr/>
          <p:nvPr/>
        </p:nvGrpSpPr>
        <p:grpSpPr>
          <a:xfrm rot="1521179">
            <a:off x="8482916" y="1182380"/>
            <a:ext cx="696301" cy="1016200"/>
            <a:chOff x="8379850" y="2829899"/>
            <a:chExt cx="696291" cy="1016185"/>
          </a:xfrm>
        </p:grpSpPr>
        <p:sp>
          <p:nvSpPr>
            <p:cNvPr id="687" name="Google Shape;687;p19"/>
            <p:cNvSpPr/>
            <p:nvPr/>
          </p:nvSpPr>
          <p:spPr>
            <a:xfrm rot="1098150">
              <a:off x="8979542" y="2837624"/>
              <a:ext cx="56577" cy="45770"/>
            </a:xfrm>
            <a:custGeom>
              <a:avLst/>
              <a:gdLst/>
              <a:ahLst/>
              <a:cxnLst/>
              <a:rect l="l" t="t" r="r" b="b"/>
              <a:pathLst>
                <a:path w="1356" h="1097" extrusionOk="0">
                  <a:moveTo>
                    <a:pt x="277" y="334"/>
                  </a:moveTo>
                  <a:cubicBezTo>
                    <a:pt x="261" y="384"/>
                    <a:pt x="248" y="411"/>
                    <a:pt x="243" y="411"/>
                  </a:cubicBezTo>
                  <a:cubicBezTo>
                    <a:pt x="240" y="411"/>
                    <a:pt x="243" y="390"/>
                    <a:pt x="257" y="347"/>
                  </a:cubicBezTo>
                  <a:lnTo>
                    <a:pt x="277" y="334"/>
                  </a:lnTo>
                  <a:close/>
                  <a:moveTo>
                    <a:pt x="243" y="686"/>
                  </a:moveTo>
                  <a:lnTo>
                    <a:pt x="243" y="686"/>
                  </a:lnTo>
                  <a:cubicBezTo>
                    <a:pt x="248" y="686"/>
                    <a:pt x="261" y="713"/>
                    <a:pt x="277" y="764"/>
                  </a:cubicBezTo>
                  <a:lnTo>
                    <a:pt x="277" y="764"/>
                  </a:lnTo>
                  <a:lnTo>
                    <a:pt x="257" y="750"/>
                  </a:lnTo>
                  <a:cubicBezTo>
                    <a:pt x="243" y="707"/>
                    <a:pt x="240" y="686"/>
                    <a:pt x="243" y="686"/>
                  </a:cubicBezTo>
                  <a:close/>
                  <a:moveTo>
                    <a:pt x="846" y="1"/>
                  </a:moveTo>
                  <a:cubicBezTo>
                    <a:pt x="811" y="1"/>
                    <a:pt x="774" y="6"/>
                    <a:pt x="734" y="17"/>
                  </a:cubicBezTo>
                  <a:cubicBezTo>
                    <a:pt x="660" y="17"/>
                    <a:pt x="550" y="54"/>
                    <a:pt x="477" y="90"/>
                  </a:cubicBezTo>
                  <a:cubicBezTo>
                    <a:pt x="418" y="120"/>
                    <a:pt x="360" y="172"/>
                    <a:pt x="320" y="230"/>
                  </a:cubicBezTo>
                  <a:lnTo>
                    <a:pt x="320" y="230"/>
                  </a:lnTo>
                  <a:cubicBezTo>
                    <a:pt x="299" y="234"/>
                    <a:pt x="278" y="237"/>
                    <a:pt x="257" y="237"/>
                  </a:cubicBezTo>
                  <a:cubicBezTo>
                    <a:pt x="110" y="274"/>
                    <a:pt x="0" y="384"/>
                    <a:pt x="0" y="530"/>
                  </a:cubicBezTo>
                  <a:cubicBezTo>
                    <a:pt x="0" y="714"/>
                    <a:pt x="110" y="824"/>
                    <a:pt x="257" y="860"/>
                  </a:cubicBezTo>
                  <a:cubicBezTo>
                    <a:pt x="284" y="860"/>
                    <a:pt x="311" y="865"/>
                    <a:pt x="337" y="871"/>
                  </a:cubicBezTo>
                  <a:lnTo>
                    <a:pt x="337" y="871"/>
                  </a:lnTo>
                  <a:cubicBezTo>
                    <a:pt x="385" y="927"/>
                    <a:pt x="420" y="978"/>
                    <a:pt x="477" y="1007"/>
                  </a:cubicBezTo>
                  <a:cubicBezTo>
                    <a:pt x="550" y="1044"/>
                    <a:pt x="660" y="1080"/>
                    <a:pt x="734" y="1080"/>
                  </a:cubicBezTo>
                  <a:cubicBezTo>
                    <a:pt x="774" y="1091"/>
                    <a:pt x="811" y="1096"/>
                    <a:pt x="846" y="1096"/>
                  </a:cubicBezTo>
                  <a:cubicBezTo>
                    <a:pt x="1356" y="1096"/>
                    <a:pt x="1356" y="1"/>
                    <a:pt x="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9"/>
            <p:cNvSpPr/>
            <p:nvPr/>
          </p:nvSpPr>
          <p:spPr>
            <a:xfrm rot="1098150">
              <a:off x="9012001" y="3084611"/>
              <a:ext cx="58162" cy="47439"/>
            </a:xfrm>
            <a:custGeom>
              <a:avLst/>
              <a:gdLst/>
              <a:ahLst/>
              <a:cxnLst/>
              <a:rect l="l" t="t" r="r" b="b"/>
              <a:pathLst>
                <a:path w="1394" h="1137" extrusionOk="0">
                  <a:moveTo>
                    <a:pt x="697" y="0"/>
                  </a:moveTo>
                  <a:cubicBezTo>
                    <a:pt x="0" y="73"/>
                    <a:pt x="0" y="1063"/>
                    <a:pt x="697" y="1137"/>
                  </a:cubicBezTo>
                  <a:cubicBezTo>
                    <a:pt x="1393" y="1063"/>
                    <a:pt x="1393" y="73"/>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9"/>
            <p:cNvSpPr/>
            <p:nvPr/>
          </p:nvSpPr>
          <p:spPr>
            <a:xfrm rot="1098150">
              <a:off x="8763840" y="2928263"/>
              <a:ext cx="84156" cy="62752"/>
            </a:xfrm>
            <a:custGeom>
              <a:avLst/>
              <a:gdLst/>
              <a:ahLst/>
              <a:cxnLst/>
              <a:rect l="l" t="t" r="r" b="b"/>
              <a:pathLst>
                <a:path w="2017" h="1504" extrusionOk="0">
                  <a:moveTo>
                    <a:pt x="1027" y="1"/>
                  </a:moveTo>
                  <a:cubicBezTo>
                    <a:pt x="0" y="1"/>
                    <a:pt x="0" y="1504"/>
                    <a:pt x="1027" y="1504"/>
                  </a:cubicBezTo>
                  <a:cubicBezTo>
                    <a:pt x="2017" y="1504"/>
                    <a:pt x="2017" y="1"/>
                    <a:pt x="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9"/>
            <p:cNvSpPr/>
            <p:nvPr/>
          </p:nvSpPr>
          <p:spPr>
            <a:xfrm rot="1098150">
              <a:off x="8801407" y="3201905"/>
              <a:ext cx="67341" cy="55116"/>
            </a:xfrm>
            <a:custGeom>
              <a:avLst/>
              <a:gdLst/>
              <a:ahLst/>
              <a:cxnLst/>
              <a:rect l="l" t="t" r="r" b="b"/>
              <a:pathLst>
                <a:path w="1614" h="1321" extrusionOk="0">
                  <a:moveTo>
                    <a:pt x="807" y="1"/>
                  </a:moveTo>
                  <a:cubicBezTo>
                    <a:pt x="0" y="38"/>
                    <a:pt x="0" y="1247"/>
                    <a:pt x="807" y="1321"/>
                  </a:cubicBezTo>
                  <a:cubicBezTo>
                    <a:pt x="1613" y="1247"/>
                    <a:pt x="1613" y="38"/>
                    <a:pt x="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9"/>
            <p:cNvSpPr/>
            <p:nvPr/>
          </p:nvSpPr>
          <p:spPr>
            <a:xfrm rot="1098150">
              <a:off x="8620318" y="3212924"/>
              <a:ext cx="67300" cy="56660"/>
            </a:xfrm>
            <a:custGeom>
              <a:avLst/>
              <a:gdLst/>
              <a:ahLst/>
              <a:cxnLst/>
              <a:rect l="l" t="t" r="r" b="b"/>
              <a:pathLst>
                <a:path w="1613" h="1358" extrusionOk="0">
                  <a:moveTo>
                    <a:pt x="806" y="1"/>
                  </a:moveTo>
                  <a:cubicBezTo>
                    <a:pt x="0" y="74"/>
                    <a:pt x="0" y="1284"/>
                    <a:pt x="806" y="1357"/>
                  </a:cubicBezTo>
                  <a:cubicBezTo>
                    <a:pt x="1613" y="1284"/>
                    <a:pt x="1613" y="74"/>
                    <a:pt x="8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9"/>
            <p:cNvSpPr/>
            <p:nvPr/>
          </p:nvSpPr>
          <p:spPr>
            <a:xfrm rot="1098150">
              <a:off x="8658451" y="3359891"/>
              <a:ext cx="62752" cy="47439"/>
            </a:xfrm>
            <a:custGeom>
              <a:avLst/>
              <a:gdLst/>
              <a:ahLst/>
              <a:cxnLst/>
              <a:rect l="l" t="t" r="r" b="b"/>
              <a:pathLst>
                <a:path w="1504" h="1137" extrusionOk="0">
                  <a:moveTo>
                    <a:pt x="734" y="0"/>
                  </a:moveTo>
                  <a:cubicBezTo>
                    <a:pt x="1" y="0"/>
                    <a:pt x="1" y="1136"/>
                    <a:pt x="734" y="1136"/>
                  </a:cubicBezTo>
                  <a:cubicBezTo>
                    <a:pt x="1504" y="1136"/>
                    <a:pt x="1504"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9"/>
            <p:cNvSpPr/>
            <p:nvPr/>
          </p:nvSpPr>
          <p:spPr>
            <a:xfrm rot="1098150">
              <a:off x="8543867" y="3485047"/>
              <a:ext cx="64254" cy="52029"/>
            </a:xfrm>
            <a:custGeom>
              <a:avLst/>
              <a:gdLst/>
              <a:ahLst/>
              <a:cxnLst/>
              <a:rect l="l" t="t" r="r" b="b"/>
              <a:pathLst>
                <a:path w="1540" h="1247" extrusionOk="0">
                  <a:moveTo>
                    <a:pt x="770" y="1"/>
                  </a:moveTo>
                  <a:cubicBezTo>
                    <a:pt x="0" y="74"/>
                    <a:pt x="0" y="1210"/>
                    <a:pt x="770" y="1247"/>
                  </a:cubicBezTo>
                  <a:cubicBezTo>
                    <a:pt x="1540" y="1210"/>
                    <a:pt x="1540" y="74"/>
                    <a:pt x="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9"/>
            <p:cNvSpPr/>
            <p:nvPr/>
          </p:nvSpPr>
          <p:spPr>
            <a:xfrm rot="1098150">
              <a:off x="8447139" y="3632337"/>
              <a:ext cx="67341" cy="50527"/>
            </a:xfrm>
            <a:custGeom>
              <a:avLst/>
              <a:gdLst/>
              <a:ahLst/>
              <a:cxnLst/>
              <a:rect l="l" t="t" r="r" b="b"/>
              <a:pathLst>
                <a:path w="1614" h="1211" extrusionOk="0">
                  <a:moveTo>
                    <a:pt x="807" y="1"/>
                  </a:moveTo>
                  <a:cubicBezTo>
                    <a:pt x="1" y="1"/>
                    <a:pt x="1" y="1210"/>
                    <a:pt x="807" y="1210"/>
                  </a:cubicBezTo>
                  <a:cubicBezTo>
                    <a:pt x="1613" y="1210"/>
                    <a:pt x="1613" y="1"/>
                    <a:pt x="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9"/>
            <p:cNvSpPr/>
            <p:nvPr/>
          </p:nvSpPr>
          <p:spPr>
            <a:xfrm rot="1098150">
              <a:off x="8385711" y="3789991"/>
              <a:ext cx="62752" cy="47439"/>
            </a:xfrm>
            <a:custGeom>
              <a:avLst/>
              <a:gdLst/>
              <a:ahLst/>
              <a:cxnLst/>
              <a:rect l="l" t="t" r="r" b="b"/>
              <a:pathLst>
                <a:path w="1504" h="1137" extrusionOk="0">
                  <a:moveTo>
                    <a:pt x="770" y="1"/>
                  </a:moveTo>
                  <a:cubicBezTo>
                    <a:pt x="1" y="1"/>
                    <a:pt x="1" y="1137"/>
                    <a:pt x="770" y="1137"/>
                  </a:cubicBezTo>
                  <a:cubicBezTo>
                    <a:pt x="1504" y="1137"/>
                    <a:pt x="1504" y="1"/>
                    <a:pt x="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9"/>
          <p:cNvGrpSpPr/>
          <p:nvPr/>
        </p:nvGrpSpPr>
        <p:grpSpPr>
          <a:xfrm rot="-9597900">
            <a:off x="8482927" y="678427"/>
            <a:ext cx="696303" cy="1016203"/>
            <a:chOff x="6988300" y="272724"/>
            <a:chExt cx="696291" cy="1016185"/>
          </a:xfrm>
        </p:grpSpPr>
        <p:sp>
          <p:nvSpPr>
            <p:cNvPr id="697" name="Google Shape;697;p19"/>
            <p:cNvSpPr/>
            <p:nvPr/>
          </p:nvSpPr>
          <p:spPr>
            <a:xfrm rot="1098150">
              <a:off x="7587992" y="280449"/>
              <a:ext cx="56577" cy="45770"/>
            </a:xfrm>
            <a:custGeom>
              <a:avLst/>
              <a:gdLst/>
              <a:ahLst/>
              <a:cxnLst/>
              <a:rect l="l" t="t" r="r" b="b"/>
              <a:pathLst>
                <a:path w="1356" h="1097" extrusionOk="0">
                  <a:moveTo>
                    <a:pt x="277" y="334"/>
                  </a:moveTo>
                  <a:cubicBezTo>
                    <a:pt x="261" y="384"/>
                    <a:pt x="248" y="411"/>
                    <a:pt x="243" y="411"/>
                  </a:cubicBezTo>
                  <a:cubicBezTo>
                    <a:pt x="240" y="411"/>
                    <a:pt x="243" y="390"/>
                    <a:pt x="257" y="347"/>
                  </a:cubicBezTo>
                  <a:lnTo>
                    <a:pt x="277" y="334"/>
                  </a:lnTo>
                  <a:close/>
                  <a:moveTo>
                    <a:pt x="243" y="686"/>
                  </a:moveTo>
                  <a:lnTo>
                    <a:pt x="243" y="686"/>
                  </a:lnTo>
                  <a:cubicBezTo>
                    <a:pt x="248" y="686"/>
                    <a:pt x="261" y="713"/>
                    <a:pt x="277" y="764"/>
                  </a:cubicBezTo>
                  <a:lnTo>
                    <a:pt x="277" y="764"/>
                  </a:lnTo>
                  <a:lnTo>
                    <a:pt x="257" y="750"/>
                  </a:lnTo>
                  <a:cubicBezTo>
                    <a:pt x="243" y="707"/>
                    <a:pt x="240" y="686"/>
                    <a:pt x="243" y="686"/>
                  </a:cubicBezTo>
                  <a:close/>
                  <a:moveTo>
                    <a:pt x="846" y="1"/>
                  </a:moveTo>
                  <a:cubicBezTo>
                    <a:pt x="811" y="1"/>
                    <a:pt x="774" y="6"/>
                    <a:pt x="734" y="17"/>
                  </a:cubicBezTo>
                  <a:cubicBezTo>
                    <a:pt x="660" y="17"/>
                    <a:pt x="550" y="54"/>
                    <a:pt x="477" y="90"/>
                  </a:cubicBezTo>
                  <a:cubicBezTo>
                    <a:pt x="418" y="120"/>
                    <a:pt x="360" y="172"/>
                    <a:pt x="320" y="230"/>
                  </a:cubicBezTo>
                  <a:lnTo>
                    <a:pt x="320" y="230"/>
                  </a:lnTo>
                  <a:cubicBezTo>
                    <a:pt x="299" y="234"/>
                    <a:pt x="278" y="237"/>
                    <a:pt x="257" y="237"/>
                  </a:cubicBezTo>
                  <a:cubicBezTo>
                    <a:pt x="110" y="274"/>
                    <a:pt x="0" y="384"/>
                    <a:pt x="0" y="530"/>
                  </a:cubicBezTo>
                  <a:cubicBezTo>
                    <a:pt x="0" y="714"/>
                    <a:pt x="110" y="824"/>
                    <a:pt x="257" y="860"/>
                  </a:cubicBezTo>
                  <a:cubicBezTo>
                    <a:pt x="284" y="860"/>
                    <a:pt x="311" y="865"/>
                    <a:pt x="337" y="871"/>
                  </a:cubicBezTo>
                  <a:lnTo>
                    <a:pt x="337" y="871"/>
                  </a:lnTo>
                  <a:cubicBezTo>
                    <a:pt x="385" y="927"/>
                    <a:pt x="420" y="978"/>
                    <a:pt x="477" y="1007"/>
                  </a:cubicBezTo>
                  <a:cubicBezTo>
                    <a:pt x="550" y="1044"/>
                    <a:pt x="660" y="1080"/>
                    <a:pt x="734" y="1080"/>
                  </a:cubicBezTo>
                  <a:cubicBezTo>
                    <a:pt x="774" y="1091"/>
                    <a:pt x="811" y="1096"/>
                    <a:pt x="846" y="1096"/>
                  </a:cubicBezTo>
                  <a:cubicBezTo>
                    <a:pt x="1356" y="1096"/>
                    <a:pt x="1356" y="1"/>
                    <a:pt x="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9"/>
            <p:cNvSpPr/>
            <p:nvPr/>
          </p:nvSpPr>
          <p:spPr>
            <a:xfrm rot="1098150">
              <a:off x="7620451" y="527436"/>
              <a:ext cx="58162" cy="47439"/>
            </a:xfrm>
            <a:custGeom>
              <a:avLst/>
              <a:gdLst/>
              <a:ahLst/>
              <a:cxnLst/>
              <a:rect l="l" t="t" r="r" b="b"/>
              <a:pathLst>
                <a:path w="1394" h="1137" extrusionOk="0">
                  <a:moveTo>
                    <a:pt x="697" y="0"/>
                  </a:moveTo>
                  <a:cubicBezTo>
                    <a:pt x="0" y="73"/>
                    <a:pt x="0" y="1063"/>
                    <a:pt x="697" y="1137"/>
                  </a:cubicBezTo>
                  <a:cubicBezTo>
                    <a:pt x="1393" y="1063"/>
                    <a:pt x="1393" y="73"/>
                    <a:pt x="6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9"/>
            <p:cNvSpPr/>
            <p:nvPr/>
          </p:nvSpPr>
          <p:spPr>
            <a:xfrm rot="1098150">
              <a:off x="7372290" y="371088"/>
              <a:ext cx="84156" cy="62752"/>
            </a:xfrm>
            <a:custGeom>
              <a:avLst/>
              <a:gdLst/>
              <a:ahLst/>
              <a:cxnLst/>
              <a:rect l="l" t="t" r="r" b="b"/>
              <a:pathLst>
                <a:path w="2017" h="1504" extrusionOk="0">
                  <a:moveTo>
                    <a:pt x="1027" y="1"/>
                  </a:moveTo>
                  <a:cubicBezTo>
                    <a:pt x="0" y="1"/>
                    <a:pt x="0" y="1504"/>
                    <a:pt x="1027" y="1504"/>
                  </a:cubicBezTo>
                  <a:cubicBezTo>
                    <a:pt x="2017" y="1504"/>
                    <a:pt x="2017"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9"/>
            <p:cNvSpPr/>
            <p:nvPr/>
          </p:nvSpPr>
          <p:spPr>
            <a:xfrm rot="1098150">
              <a:off x="7409857" y="644730"/>
              <a:ext cx="67341" cy="55116"/>
            </a:xfrm>
            <a:custGeom>
              <a:avLst/>
              <a:gdLst/>
              <a:ahLst/>
              <a:cxnLst/>
              <a:rect l="l" t="t" r="r" b="b"/>
              <a:pathLst>
                <a:path w="1614" h="1321" extrusionOk="0">
                  <a:moveTo>
                    <a:pt x="807" y="1"/>
                  </a:moveTo>
                  <a:cubicBezTo>
                    <a:pt x="0" y="38"/>
                    <a:pt x="0" y="1247"/>
                    <a:pt x="807" y="1321"/>
                  </a:cubicBezTo>
                  <a:cubicBezTo>
                    <a:pt x="1613" y="1247"/>
                    <a:pt x="1613" y="38"/>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9"/>
            <p:cNvSpPr/>
            <p:nvPr/>
          </p:nvSpPr>
          <p:spPr>
            <a:xfrm rot="1098150">
              <a:off x="7228768" y="655749"/>
              <a:ext cx="67300" cy="56660"/>
            </a:xfrm>
            <a:custGeom>
              <a:avLst/>
              <a:gdLst/>
              <a:ahLst/>
              <a:cxnLst/>
              <a:rect l="l" t="t" r="r" b="b"/>
              <a:pathLst>
                <a:path w="1613" h="1358" extrusionOk="0">
                  <a:moveTo>
                    <a:pt x="806" y="1"/>
                  </a:moveTo>
                  <a:cubicBezTo>
                    <a:pt x="0" y="74"/>
                    <a:pt x="0" y="1284"/>
                    <a:pt x="806" y="1357"/>
                  </a:cubicBezTo>
                  <a:cubicBezTo>
                    <a:pt x="1613" y="1284"/>
                    <a:pt x="1613" y="74"/>
                    <a:pt x="8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9"/>
            <p:cNvSpPr/>
            <p:nvPr/>
          </p:nvSpPr>
          <p:spPr>
            <a:xfrm rot="1098150">
              <a:off x="7266901" y="802716"/>
              <a:ext cx="62752" cy="47439"/>
            </a:xfrm>
            <a:custGeom>
              <a:avLst/>
              <a:gdLst/>
              <a:ahLst/>
              <a:cxnLst/>
              <a:rect l="l" t="t" r="r" b="b"/>
              <a:pathLst>
                <a:path w="1504" h="1137" extrusionOk="0">
                  <a:moveTo>
                    <a:pt x="734" y="0"/>
                  </a:moveTo>
                  <a:cubicBezTo>
                    <a:pt x="1" y="0"/>
                    <a:pt x="1" y="1136"/>
                    <a:pt x="734" y="1136"/>
                  </a:cubicBezTo>
                  <a:cubicBezTo>
                    <a:pt x="1504" y="1136"/>
                    <a:pt x="150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9"/>
            <p:cNvSpPr/>
            <p:nvPr/>
          </p:nvSpPr>
          <p:spPr>
            <a:xfrm rot="1098150">
              <a:off x="7152317" y="927872"/>
              <a:ext cx="64254" cy="52029"/>
            </a:xfrm>
            <a:custGeom>
              <a:avLst/>
              <a:gdLst/>
              <a:ahLst/>
              <a:cxnLst/>
              <a:rect l="l" t="t" r="r" b="b"/>
              <a:pathLst>
                <a:path w="1540" h="1247" extrusionOk="0">
                  <a:moveTo>
                    <a:pt x="770" y="1"/>
                  </a:moveTo>
                  <a:cubicBezTo>
                    <a:pt x="0" y="74"/>
                    <a:pt x="0" y="1210"/>
                    <a:pt x="770" y="1247"/>
                  </a:cubicBezTo>
                  <a:cubicBezTo>
                    <a:pt x="1540" y="1210"/>
                    <a:pt x="1540" y="74"/>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9"/>
            <p:cNvSpPr/>
            <p:nvPr/>
          </p:nvSpPr>
          <p:spPr>
            <a:xfrm rot="1098150">
              <a:off x="7055589" y="1075162"/>
              <a:ext cx="67341" cy="50527"/>
            </a:xfrm>
            <a:custGeom>
              <a:avLst/>
              <a:gdLst/>
              <a:ahLst/>
              <a:cxnLst/>
              <a:rect l="l" t="t" r="r" b="b"/>
              <a:pathLst>
                <a:path w="1614" h="1211" extrusionOk="0">
                  <a:moveTo>
                    <a:pt x="807" y="1"/>
                  </a:moveTo>
                  <a:cubicBezTo>
                    <a:pt x="1" y="1"/>
                    <a:pt x="1" y="1210"/>
                    <a:pt x="807" y="1210"/>
                  </a:cubicBezTo>
                  <a:cubicBezTo>
                    <a:pt x="1613" y="1210"/>
                    <a:pt x="1613" y="1"/>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9"/>
            <p:cNvSpPr/>
            <p:nvPr/>
          </p:nvSpPr>
          <p:spPr>
            <a:xfrm rot="1098150">
              <a:off x="6994161" y="1232816"/>
              <a:ext cx="62752" cy="47439"/>
            </a:xfrm>
            <a:custGeom>
              <a:avLst/>
              <a:gdLst/>
              <a:ahLst/>
              <a:cxnLst/>
              <a:rect l="l" t="t" r="r" b="b"/>
              <a:pathLst>
                <a:path w="1504" h="1137" extrusionOk="0">
                  <a:moveTo>
                    <a:pt x="770" y="1"/>
                  </a:moveTo>
                  <a:cubicBezTo>
                    <a:pt x="1" y="1"/>
                    <a:pt x="1" y="1137"/>
                    <a:pt x="770" y="1137"/>
                  </a:cubicBezTo>
                  <a:cubicBezTo>
                    <a:pt x="1504" y="1137"/>
                    <a:pt x="1504" y="1"/>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19"/>
          <p:cNvSpPr/>
          <p:nvPr/>
        </p:nvSpPr>
        <p:spPr>
          <a:xfrm rot="-698959">
            <a:off x="4057974" y="658746"/>
            <a:ext cx="1169778" cy="588439"/>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9"/>
          <p:cNvSpPr txBox="1">
            <a:spLocks noGrp="1"/>
          </p:cNvSpPr>
          <p:nvPr>
            <p:ph type="ctrTitle"/>
          </p:nvPr>
        </p:nvSpPr>
        <p:spPr>
          <a:xfrm>
            <a:off x="713250" y="306765"/>
            <a:ext cx="7717500" cy="946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b="0">
                <a:solidFill>
                  <a:schemeClr val="accent3"/>
                </a:solidFill>
                <a:latin typeface="Calistoga"/>
                <a:ea typeface="Calistoga"/>
                <a:cs typeface="Calistoga"/>
                <a:sym typeface="Calistoga"/>
              </a:defRPr>
            </a:lvl1pPr>
            <a:lvl2pPr lvl="1" algn="r" rtl="0">
              <a:spcBef>
                <a:spcPts val="0"/>
              </a:spcBef>
              <a:spcAft>
                <a:spcPts val="0"/>
              </a:spcAft>
              <a:buClr>
                <a:schemeClr val="accent4"/>
              </a:buClr>
              <a:buSzPts val="1800"/>
              <a:buNone/>
              <a:defRPr sz="1800">
                <a:solidFill>
                  <a:schemeClr val="accent4"/>
                </a:solidFill>
              </a:defRPr>
            </a:lvl2pPr>
            <a:lvl3pPr lvl="2" algn="r" rtl="0">
              <a:spcBef>
                <a:spcPts val="0"/>
              </a:spcBef>
              <a:spcAft>
                <a:spcPts val="0"/>
              </a:spcAft>
              <a:buClr>
                <a:schemeClr val="accent4"/>
              </a:buClr>
              <a:buSzPts val="1800"/>
              <a:buNone/>
              <a:defRPr sz="1800">
                <a:solidFill>
                  <a:schemeClr val="accent4"/>
                </a:solidFill>
              </a:defRPr>
            </a:lvl3pPr>
            <a:lvl4pPr lvl="3" algn="r" rtl="0">
              <a:spcBef>
                <a:spcPts val="0"/>
              </a:spcBef>
              <a:spcAft>
                <a:spcPts val="0"/>
              </a:spcAft>
              <a:buClr>
                <a:schemeClr val="accent4"/>
              </a:buClr>
              <a:buSzPts val="1800"/>
              <a:buNone/>
              <a:defRPr sz="1800">
                <a:solidFill>
                  <a:schemeClr val="accent4"/>
                </a:solidFill>
              </a:defRPr>
            </a:lvl4pPr>
            <a:lvl5pPr lvl="4" algn="r" rtl="0">
              <a:spcBef>
                <a:spcPts val="0"/>
              </a:spcBef>
              <a:spcAft>
                <a:spcPts val="0"/>
              </a:spcAft>
              <a:buClr>
                <a:schemeClr val="accent4"/>
              </a:buClr>
              <a:buSzPts val="1800"/>
              <a:buNone/>
              <a:defRPr sz="1800">
                <a:solidFill>
                  <a:schemeClr val="accent4"/>
                </a:solidFill>
              </a:defRPr>
            </a:lvl5pPr>
            <a:lvl6pPr lvl="5" algn="r" rtl="0">
              <a:spcBef>
                <a:spcPts val="0"/>
              </a:spcBef>
              <a:spcAft>
                <a:spcPts val="0"/>
              </a:spcAft>
              <a:buClr>
                <a:schemeClr val="accent4"/>
              </a:buClr>
              <a:buSzPts val="1800"/>
              <a:buNone/>
              <a:defRPr sz="1800">
                <a:solidFill>
                  <a:schemeClr val="accent4"/>
                </a:solidFill>
              </a:defRPr>
            </a:lvl6pPr>
            <a:lvl7pPr lvl="6" algn="r" rtl="0">
              <a:spcBef>
                <a:spcPts val="0"/>
              </a:spcBef>
              <a:spcAft>
                <a:spcPts val="0"/>
              </a:spcAft>
              <a:buClr>
                <a:schemeClr val="accent4"/>
              </a:buClr>
              <a:buSzPts val="1800"/>
              <a:buNone/>
              <a:defRPr sz="1800">
                <a:solidFill>
                  <a:schemeClr val="accent4"/>
                </a:solidFill>
              </a:defRPr>
            </a:lvl7pPr>
            <a:lvl8pPr lvl="7" algn="r" rtl="0">
              <a:spcBef>
                <a:spcPts val="0"/>
              </a:spcBef>
              <a:spcAft>
                <a:spcPts val="0"/>
              </a:spcAft>
              <a:buClr>
                <a:schemeClr val="accent4"/>
              </a:buClr>
              <a:buSzPts val="1800"/>
              <a:buNone/>
              <a:defRPr sz="1800">
                <a:solidFill>
                  <a:schemeClr val="accent4"/>
                </a:solidFill>
              </a:defRPr>
            </a:lvl8pPr>
            <a:lvl9pPr lvl="8" algn="r" rtl="0">
              <a:spcBef>
                <a:spcPts val="0"/>
              </a:spcBef>
              <a:spcAft>
                <a:spcPts val="0"/>
              </a:spcAft>
              <a:buClr>
                <a:schemeClr val="accent4"/>
              </a:buClr>
              <a:buSzPts val="1800"/>
              <a:buNone/>
              <a:defRPr sz="1800">
                <a:solidFill>
                  <a:schemeClr val="accent4"/>
                </a:solidFill>
              </a:defRPr>
            </a:lvl9pPr>
          </a:lstStyle>
          <a:p>
            <a:endParaRPr/>
          </a:p>
        </p:txBody>
      </p:sp>
      <p:sp>
        <p:nvSpPr>
          <p:cNvPr id="708" name="Google Shape;708;p19"/>
          <p:cNvSpPr/>
          <p:nvPr/>
        </p:nvSpPr>
        <p:spPr>
          <a:xfrm rot="-3926649">
            <a:off x="7837246" y="3525643"/>
            <a:ext cx="1563250" cy="1281336"/>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 name="Google Shape;709;p19"/>
          <p:cNvGrpSpPr/>
          <p:nvPr/>
        </p:nvGrpSpPr>
        <p:grpSpPr>
          <a:xfrm>
            <a:off x="236975" y="3956900"/>
            <a:ext cx="745375" cy="1353225"/>
            <a:chOff x="255975" y="3937900"/>
            <a:chExt cx="745375" cy="1353225"/>
          </a:xfrm>
        </p:grpSpPr>
        <p:sp>
          <p:nvSpPr>
            <p:cNvPr id="710" name="Google Shape;710;p19"/>
            <p:cNvSpPr/>
            <p:nvPr/>
          </p:nvSpPr>
          <p:spPr>
            <a:xfrm>
              <a:off x="255975" y="3937900"/>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a:off x="526850" y="4638950"/>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a:off x="468725" y="4458425"/>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a:off x="433950" y="4764225"/>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p:nvPr/>
          </p:nvSpPr>
          <p:spPr>
            <a:xfrm>
              <a:off x="591325" y="4158825"/>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 name="Google Shape;715;p19"/>
          <p:cNvSpPr/>
          <p:nvPr/>
        </p:nvSpPr>
        <p:spPr>
          <a:xfrm rot="-5400000">
            <a:off x="-1374796" y="561882"/>
            <a:ext cx="3268289" cy="1145597"/>
          </a:xfrm>
          <a:custGeom>
            <a:avLst/>
            <a:gdLst/>
            <a:ahLst/>
            <a:cxnLst/>
            <a:rect l="l" t="t" r="r" b="b"/>
            <a:pathLst>
              <a:path w="85084" h="62210" extrusionOk="0">
                <a:moveTo>
                  <a:pt x="1" y="1"/>
                </a:moveTo>
                <a:lnTo>
                  <a:pt x="1" y="221"/>
                </a:lnTo>
                <a:lnTo>
                  <a:pt x="1064" y="1430"/>
                </a:lnTo>
                <a:cubicBezTo>
                  <a:pt x="3740" y="4400"/>
                  <a:pt x="6489" y="7479"/>
                  <a:pt x="8432" y="11035"/>
                </a:cubicBezTo>
                <a:cubicBezTo>
                  <a:pt x="10265" y="14444"/>
                  <a:pt x="11401" y="18256"/>
                  <a:pt x="12464" y="21886"/>
                </a:cubicBezTo>
                <a:cubicBezTo>
                  <a:pt x="14774" y="29987"/>
                  <a:pt x="17193" y="38345"/>
                  <a:pt x="18146" y="46850"/>
                </a:cubicBezTo>
                <a:cubicBezTo>
                  <a:pt x="18220" y="47290"/>
                  <a:pt x="18256" y="47803"/>
                  <a:pt x="18330" y="48279"/>
                </a:cubicBezTo>
                <a:cubicBezTo>
                  <a:pt x="18623" y="51065"/>
                  <a:pt x="18916" y="53961"/>
                  <a:pt x="20089" y="56527"/>
                </a:cubicBezTo>
                <a:cubicBezTo>
                  <a:pt x="20749" y="58067"/>
                  <a:pt x="21775" y="59423"/>
                  <a:pt x="23095" y="60523"/>
                </a:cubicBezTo>
                <a:cubicBezTo>
                  <a:pt x="24342" y="61549"/>
                  <a:pt x="25918" y="62136"/>
                  <a:pt x="27531" y="62209"/>
                </a:cubicBezTo>
                <a:lnTo>
                  <a:pt x="27604" y="62209"/>
                </a:lnTo>
                <a:cubicBezTo>
                  <a:pt x="31930" y="62136"/>
                  <a:pt x="34789" y="58030"/>
                  <a:pt x="37062" y="53998"/>
                </a:cubicBezTo>
                <a:cubicBezTo>
                  <a:pt x="39005" y="50515"/>
                  <a:pt x="41021" y="46886"/>
                  <a:pt x="42451" y="43001"/>
                </a:cubicBezTo>
                <a:cubicBezTo>
                  <a:pt x="43770" y="39371"/>
                  <a:pt x="44540" y="35522"/>
                  <a:pt x="45310" y="31783"/>
                </a:cubicBezTo>
                <a:cubicBezTo>
                  <a:pt x="45750" y="29620"/>
                  <a:pt x="46226" y="27348"/>
                  <a:pt x="46740" y="25148"/>
                </a:cubicBezTo>
                <a:cubicBezTo>
                  <a:pt x="46960" y="24085"/>
                  <a:pt x="47399" y="23059"/>
                  <a:pt x="48059" y="22179"/>
                </a:cubicBezTo>
                <a:cubicBezTo>
                  <a:pt x="48792" y="21336"/>
                  <a:pt x="49892" y="20859"/>
                  <a:pt x="50845" y="20419"/>
                </a:cubicBezTo>
                <a:lnTo>
                  <a:pt x="85047" y="5316"/>
                </a:lnTo>
                <a:lnTo>
                  <a:pt x="85084" y="5170"/>
                </a:lnTo>
                <a:lnTo>
                  <a:pt x="85084" y="5170"/>
                </a:lnTo>
                <a:lnTo>
                  <a:pt x="50809" y="20309"/>
                </a:lnTo>
                <a:cubicBezTo>
                  <a:pt x="49819" y="20749"/>
                  <a:pt x="48719" y="21226"/>
                  <a:pt x="47949" y="22105"/>
                </a:cubicBezTo>
                <a:cubicBezTo>
                  <a:pt x="47289" y="22985"/>
                  <a:pt x="46850" y="24012"/>
                  <a:pt x="46630" y="25111"/>
                </a:cubicBezTo>
                <a:cubicBezTo>
                  <a:pt x="46080" y="27311"/>
                  <a:pt x="45603" y="29584"/>
                  <a:pt x="45163" y="31747"/>
                </a:cubicBezTo>
                <a:cubicBezTo>
                  <a:pt x="44430" y="35486"/>
                  <a:pt x="43660" y="39335"/>
                  <a:pt x="42304" y="42964"/>
                </a:cubicBezTo>
                <a:cubicBezTo>
                  <a:pt x="40948" y="46813"/>
                  <a:pt x="38895" y="50405"/>
                  <a:pt x="36952" y="53925"/>
                </a:cubicBezTo>
                <a:cubicBezTo>
                  <a:pt x="34716" y="57920"/>
                  <a:pt x="31856" y="61989"/>
                  <a:pt x="27604" y="62026"/>
                </a:cubicBezTo>
                <a:lnTo>
                  <a:pt x="27567" y="62026"/>
                </a:lnTo>
                <a:cubicBezTo>
                  <a:pt x="25111" y="62026"/>
                  <a:pt x="21922" y="60303"/>
                  <a:pt x="20236" y="56454"/>
                </a:cubicBezTo>
                <a:cubicBezTo>
                  <a:pt x="19099" y="53888"/>
                  <a:pt x="18769" y="50992"/>
                  <a:pt x="18476" y="48206"/>
                </a:cubicBezTo>
                <a:cubicBezTo>
                  <a:pt x="18440" y="47766"/>
                  <a:pt x="18366" y="47253"/>
                  <a:pt x="18330" y="46776"/>
                </a:cubicBezTo>
                <a:cubicBezTo>
                  <a:pt x="17340" y="38272"/>
                  <a:pt x="14920" y="29914"/>
                  <a:pt x="12611" y="21812"/>
                </a:cubicBezTo>
                <a:cubicBezTo>
                  <a:pt x="11548" y="18146"/>
                  <a:pt x="10448" y="14371"/>
                  <a:pt x="8579" y="10925"/>
                </a:cubicBezTo>
                <a:cubicBezTo>
                  <a:pt x="6636" y="7369"/>
                  <a:pt x="3886" y="4290"/>
                  <a:pt x="1210" y="1320"/>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solidFill>
          <a:schemeClr val="accent2"/>
        </a:solidFill>
        <a:effectLst/>
      </p:bgPr>
    </p:bg>
    <p:spTree>
      <p:nvGrpSpPr>
        <p:cNvPr id="1" name="Shape 788"/>
        <p:cNvGrpSpPr/>
        <p:nvPr/>
      </p:nvGrpSpPr>
      <p:grpSpPr>
        <a:xfrm>
          <a:off x="0" y="0"/>
          <a:ext cx="0" cy="0"/>
          <a:chOff x="0" y="0"/>
          <a:chExt cx="0" cy="0"/>
        </a:xfrm>
      </p:grpSpPr>
      <p:sp>
        <p:nvSpPr>
          <p:cNvPr id="789" name="Google Shape;789;p22"/>
          <p:cNvSpPr/>
          <p:nvPr/>
        </p:nvSpPr>
        <p:spPr>
          <a:xfrm>
            <a:off x="5080174" y="4349472"/>
            <a:ext cx="4560131" cy="978958"/>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2"/>
          <p:cNvSpPr/>
          <p:nvPr/>
        </p:nvSpPr>
        <p:spPr>
          <a:xfrm rot="4526122">
            <a:off x="6282160" y="3405557"/>
            <a:ext cx="1725018" cy="1024247"/>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2"/>
          <p:cNvSpPr/>
          <p:nvPr/>
        </p:nvSpPr>
        <p:spPr>
          <a:xfrm rot="-5113953">
            <a:off x="913876" y="4032650"/>
            <a:ext cx="1169735" cy="588417"/>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2"/>
          <p:cNvSpPr/>
          <p:nvPr/>
        </p:nvSpPr>
        <p:spPr>
          <a:xfrm rot="7199918">
            <a:off x="1784834" y="1422284"/>
            <a:ext cx="5748086" cy="4367581"/>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2"/>
          <p:cNvSpPr txBox="1">
            <a:spLocks noGrp="1"/>
          </p:cNvSpPr>
          <p:nvPr>
            <p:ph type="title"/>
          </p:nvPr>
        </p:nvSpPr>
        <p:spPr>
          <a:xfrm>
            <a:off x="2757150" y="2486300"/>
            <a:ext cx="36297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94" name="Google Shape;794;p22"/>
          <p:cNvSpPr txBox="1">
            <a:spLocks noGrp="1"/>
          </p:cNvSpPr>
          <p:nvPr>
            <p:ph type="title" idx="2" hasCustomPrompt="1"/>
          </p:nvPr>
        </p:nvSpPr>
        <p:spPr>
          <a:xfrm>
            <a:off x="3291300" y="1102168"/>
            <a:ext cx="2561400" cy="12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9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95" name="Google Shape;795;p22"/>
          <p:cNvSpPr txBox="1">
            <a:spLocks noGrp="1"/>
          </p:cNvSpPr>
          <p:nvPr>
            <p:ph type="subTitle" idx="1"/>
          </p:nvPr>
        </p:nvSpPr>
        <p:spPr>
          <a:xfrm>
            <a:off x="3291288" y="3222250"/>
            <a:ext cx="2561400" cy="68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2"/>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96" name="Google Shape;796;p22"/>
          <p:cNvSpPr/>
          <p:nvPr/>
        </p:nvSpPr>
        <p:spPr>
          <a:xfrm rot="-3663011">
            <a:off x="-919084" y="157972"/>
            <a:ext cx="3264630" cy="2604828"/>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 name="Google Shape;797;p22"/>
          <p:cNvGrpSpPr/>
          <p:nvPr/>
        </p:nvGrpSpPr>
        <p:grpSpPr>
          <a:xfrm>
            <a:off x="1575997" y="1235649"/>
            <a:ext cx="741626" cy="1195489"/>
            <a:chOff x="510547" y="4000024"/>
            <a:chExt cx="741626" cy="1195489"/>
          </a:xfrm>
        </p:grpSpPr>
        <p:sp>
          <p:nvSpPr>
            <p:cNvPr id="798" name="Google Shape;798;p22"/>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2"/>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2"/>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2"/>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2"/>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2"/>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2"/>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2"/>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2"/>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2"/>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2"/>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2"/>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2"/>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2"/>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2"/>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2"/>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2"/>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2"/>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22"/>
          <p:cNvGrpSpPr/>
          <p:nvPr/>
        </p:nvGrpSpPr>
        <p:grpSpPr>
          <a:xfrm rot="1148821">
            <a:off x="1603130" y="352098"/>
            <a:ext cx="745391" cy="1353253"/>
            <a:chOff x="4614150" y="3299838"/>
            <a:chExt cx="745375" cy="1353225"/>
          </a:xfrm>
        </p:grpSpPr>
        <p:sp>
          <p:nvSpPr>
            <p:cNvPr id="817" name="Google Shape;817;p22"/>
            <p:cNvSpPr/>
            <p:nvPr/>
          </p:nvSpPr>
          <p:spPr>
            <a:xfrm>
              <a:off x="4614150" y="3299838"/>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2"/>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2"/>
            <p:cNvSpPr/>
            <p:nvPr/>
          </p:nvSpPr>
          <p:spPr>
            <a:xfrm>
              <a:off x="4885025" y="4000888"/>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a:off x="4826900" y="3820363"/>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a:off x="4792125" y="4126163"/>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a:off x="4949500" y="3520763"/>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 name="Google Shape;824;p22"/>
          <p:cNvSpPr/>
          <p:nvPr/>
        </p:nvSpPr>
        <p:spPr>
          <a:xfrm rot="1215257">
            <a:off x="7284082" y="171046"/>
            <a:ext cx="2347136" cy="346463"/>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l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13_1_1_1">
    <p:spTree>
      <p:nvGrpSpPr>
        <p:cNvPr id="1" name="Shape 825"/>
        <p:cNvGrpSpPr/>
        <p:nvPr/>
      </p:nvGrpSpPr>
      <p:grpSpPr>
        <a:xfrm>
          <a:off x="0" y="0"/>
          <a:ext cx="0" cy="0"/>
          <a:chOff x="0" y="0"/>
          <a:chExt cx="0" cy="0"/>
        </a:xfrm>
      </p:grpSpPr>
      <p:grpSp>
        <p:nvGrpSpPr>
          <p:cNvPr id="826" name="Google Shape;826;p23"/>
          <p:cNvGrpSpPr/>
          <p:nvPr/>
        </p:nvGrpSpPr>
        <p:grpSpPr>
          <a:xfrm>
            <a:off x="7748687" y="3256134"/>
            <a:ext cx="1395308" cy="1361806"/>
            <a:chOff x="-586438" y="2246659"/>
            <a:chExt cx="1395308" cy="1361806"/>
          </a:xfrm>
        </p:grpSpPr>
        <p:sp>
          <p:nvSpPr>
            <p:cNvPr id="827" name="Google Shape;827;p23"/>
            <p:cNvSpPr/>
            <p:nvPr/>
          </p:nvSpPr>
          <p:spPr>
            <a:xfrm rot="3361624">
              <a:off x="-354384" y="2400039"/>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3"/>
            <p:cNvSpPr/>
            <p:nvPr/>
          </p:nvSpPr>
          <p:spPr>
            <a:xfrm rot="3361624">
              <a:off x="316904" y="2857778"/>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3"/>
            <p:cNvSpPr/>
            <p:nvPr/>
          </p:nvSpPr>
          <p:spPr>
            <a:xfrm rot="3361624">
              <a:off x="288699" y="2899478"/>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3"/>
            <p:cNvSpPr/>
            <p:nvPr/>
          </p:nvSpPr>
          <p:spPr>
            <a:xfrm rot="3361624">
              <a:off x="2117" y="2853097"/>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3"/>
            <p:cNvSpPr/>
            <p:nvPr/>
          </p:nvSpPr>
          <p:spPr>
            <a:xfrm rot="3361624">
              <a:off x="220682" y="3011322"/>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3"/>
            <p:cNvSpPr/>
            <p:nvPr/>
          </p:nvSpPr>
          <p:spPr>
            <a:xfrm rot="3361624">
              <a:off x="342169" y="2414139"/>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 name="Google Shape;833;p23"/>
          <p:cNvSpPr/>
          <p:nvPr/>
        </p:nvSpPr>
        <p:spPr>
          <a:xfrm rot="8792422">
            <a:off x="7350672" y="4368151"/>
            <a:ext cx="2126910" cy="1697048"/>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3"/>
          <p:cNvSpPr txBox="1">
            <a:spLocks noGrp="1"/>
          </p:cNvSpPr>
          <p:nvPr>
            <p:ph type="ctrTitle"/>
          </p:nvPr>
        </p:nvSpPr>
        <p:spPr>
          <a:xfrm>
            <a:off x="1042425" y="1638775"/>
            <a:ext cx="2758200" cy="762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solidFill>
                  <a:schemeClr val="accent3"/>
                </a:solidFill>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35" name="Google Shape;835;p23"/>
          <p:cNvSpPr txBox="1">
            <a:spLocks noGrp="1"/>
          </p:cNvSpPr>
          <p:nvPr>
            <p:ph type="subTitle" idx="1"/>
          </p:nvPr>
        </p:nvSpPr>
        <p:spPr>
          <a:xfrm>
            <a:off x="1042425" y="2498700"/>
            <a:ext cx="2758200" cy="1098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836" name="Google Shape;836;p23"/>
          <p:cNvSpPr/>
          <p:nvPr/>
        </p:nvSpPr>
        <p:spPr>
          <a:xfrm rot="-5400000">
            <a:off x="-757390" y="4246952"/>
            <a:ext cx="2127125" cy="643625"/>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3"/>
          <p:cNvSpPr/>
          <p:nvPr/>
        </p:nvSpPr>
        <p:spPr>
          <a:xfrm rot="10800000">
            <a:off x="-217991" y="3505200"/>
            <a:ext cx="931205" cy="667529"/>
          </a:xfrm>
          <a:custGeom>
            <a:avLst/>
            <a:gdLst/>
            <a:ahLst/>
            <a:cxnLst/>
            <a:rect l="l" t="t" r="r" b="b"/>
            <a:pathLst>
              <a:path w="20713" h="14848" extrusionOk="0">
                <a:moveTo>
                  <a:pt x="6709" y="1"/>
                </a:moveTo>
                <a:cubicBezTo>
                  <a:pt x="4656" y="3887"/>
                  <a:pt x="2420" y="7699"/>
                  <a:pt x="0" y="11365"/>
                </a:cubicBezTo>
                <a:cubicBezTo>
                  <a:pt x="5111" y="13675"/>
                  <a:pt x="10630" y="14847"/>
                  <a:pt x="16201" y="14847"/>
                </a:cubicBezTo>
                <a:cubicBezTo>
                  <a:pt x="17703" y="14847"/>
                  <a:pt x="19210" y="14762"/>
                  <a:pt x="20712" y="14591"/>
                </a:cubicBezTo>
                <a:lnTo>
                  <a:pt x="20712" y="6086"/>
                </a:lnTo>
                <a:cubicBezTo>
                  <a:pt x="17596" y="6013"/>
                  <a:pt x="14554" y="5206"/>
                  <a:pt x="11804" y="3777"/>
                </a:cubicBezTo>
                <a:cubicBezTo>
                  <a:pt x="9898" y="2824"/>
                  <a:pt x="8175" y="1541"/>
                  <a:pt x="6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23"/>
          <p:cNvGrpSpPr/>
          <p:nvPr/>
        </p:nvGrpSpPr>
        <p:grpSpPr>
          <a:xfrm>
            <a:off x="429022" y="4130649"/>
            <a:ext cx="741626" cy="1195489"/>
            <a:chOff x="510547" y="4000024"/>
            <a:chExt cx="741626" cy="1195489"/>
          </a:xfrm>
        </p:grpSpPr>
        <p:sp>
          <p:nvSpPr>
            <p:cNvPr id="839" name="Google Shape;839;p23"/>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3"/>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3"/>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3"/>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3"/>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3"/>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3"/>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3"/>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3"/>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3"/>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3"/>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3"/>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3"/>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3"/>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3"/>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3"/>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3"/>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 name="Google Shape;857;p23"/>
          <p:cNvSpPr/>
          <p:nvPr/>
        </p:nvSpPr>
        <p:spPr>
          <a:xfrm rot="-966226" flipH="1">
            <a:off x="-767779" y="-581402"/>
            <a:ext cx="3158310" cy="1823031"/>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3"/>
          <p:cNvSpPr/>
          <p:nvPr/>
        </p:nvSpPr>
        <p:spPr>
          <a:xfrm rot="9341272" flipH="1">
            <a:off x="1516002" y="172057"/>
            <a:ext cx="1169879" cy="588490"/>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 name="Google Shape;859;p23"/>
          <p:cNvGrpSpPr/>
          <p:nvPr/>
        </p:nvGrpSpPr>
        <p:grpSpPr>
          <a:xfrm flipH="1">
            <a:off x="-152323" y="1090981"/>
            <a:ext cx="1388839" cy="792050"/>
            <a:chOff x="7639134" y="208231"/>
            <a:chExt cx="1388839" cy="792050"/>
          </a:xfrm>
        </p:grpSpPr>
        <p:sp>
          <p:nvSpPr>
            <p:cNvPr id="860" name="Google Shape;860;p23"/>
            <p:cNvSpPr/>
            <p:nvPr/>
          </p:nvSpPr>
          <p:spPr>
            <a:xfrm rot="-2013558">
              <a:off x="8257676" y="694644"/>
              <a:ext cx="26665" cy="19714"/>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3"/>
            <p:cNvSpPr/>
            <p:nvPr/>
          </p:nvSpPr>
          <p:spPr>
            <a:xfrm rot="-2013558">
              <a:off x="8358740" y="657517"/>
              <a:ext cx="28971" cy="20883"/>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3"/>
            <p:cNvSpPr/>
            <p:nvPr/>
          </p:nvSpPr>
          <p:spPr>
            <a:xfrm rot="-2013558">
              <a:off x="8264563" y="609486"/>
              <a:ext cx="35954"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3"/>
            <p:cNvSpPr/>
            <p:nvPr/>
          </p:nvSpPr>
          <p:spPr>
            <a:xfrm rot="-2013558">
              <a:off x="8412225" y="428513"/>
              <a:ext cx="37091" cy="30140"/>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3"/>
            <p:cNvSpPr/>
            <p:nvPr/>
          </p:nvSpPr>
          <p:spPr>
            <a:xfrm rot="-2013558">
              <a:off x="8397634" y="581155"/>
              <a:ext cx="38260" cy="32478"/>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p:nvPr/>
          </p:nvSpPr>
          <p:spPr>
            <a:xfrm rot="-2013558">
              <a:off x="8594460" y="688205"/>
              <a:ext cx="32447" cy="40598"/>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3"/>
            <p:cNvSpPr/>
            <p:nvPr/>
          </p:nvSpPr>
          <p:spPr>
            <a:xfrm rot="-2013558">
              <a:off x="8282328" y="513861"/>
              <a:ext cx="50992" cy="54468"/>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p:nvPr/>
          </p:nvSpPr>
          <p:spPr>
            <a:xfrm rot="-2013558">
              <a:off x="8109849" y="437003"/>
              <a:ext cx="53299" cy="39397"/>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3"/>
            <p:cNvSpPr/>
            <p:nvPr/>
          </p:nvSpPr>
          <p:spPr>
            <a:xfrm rot="-2013558">
              <a:off x="8112629" y="318716"/>
              <a:ext cx="57943" cy="44042"/>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rot="-2013558">
              <a:off x="8038518" y="550374"/>
              <a:ext cx="73013" cy="56774"/>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rot="-2013558">
              <a:off x="8002005" y="383669"/>
              <a:ext cx="49855" cy="44042"/>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p:nvPr/>
          </p:nvSpPr>
          <p:spPr>
            <a:xfrm rot="-2013558">
              <a:off x="7887429" y="398579"/>
              <a:ext cx="25528" cy="19714"/>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3"/>
            <p:cNvSpPr/>
            <p:nvPr/>
          </p:nvSpPr>
          <p:spPr>
            <a:xfrm rot="-2013558">
              <a:off x="7721058" y="271757"/>
              <a:ext cx="28971" cy="22052"/>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3"/>
            <p:cNvSpPr/>
            <p:nvPr/>
          </p:nvSpPr>
          <p:spPr>
            <a:xfrm rot="-2013558">
              <a:off x="7642456" y="213644"/>
              <a:ext cx="25528" cy="19714"/>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3"/>
            <p:cNvSpPr/>
            <p:nvPr/>
          </p:nvSpPr>
          <p:spPr>
            <a:xfrm rot="-2013558">
              <a:off x="8566318" y="513109"/>
              <a:ext cx="66062" cy="48654"/>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3"/>
            <p:cNvSpPr/>
            <p:nvPr/>
          </p:nvSpPr>
          <p:spPr>
            <a:xfrm rot="-2013558">
              <a:off x="8344163" y="805278"/>
              <a:ext cx="69538" cy="54752"/>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3"/>
            <p:cNvSpPr/>
            <p:nvPr/>
          </p:nvSpPr>
          <p:spPr>
            <a:xfrm rot="-2013558">
              <a:off x="8738623" y="784210"/>
              <a:ext cx="38260" cy="30140"/>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3"/>
            <p:cNvSpPr/>
            <p:nvPr/>
          </p:nvSpPr>
          <p:spPr>
            <a:xfrm rot="-2013558">
              <a:off x="8818415" y="867350"/>
              <a:ext cx="38260" cy="29003"/>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3"/>
            <p:cNvSpPr/>
            <p:nvPr/>
          </p:nvSpPr>
          <p:spPr>
            <a:xfrm rot="-2013558">
              <a:off x="8981063" y="960045"/>
              <a:ext cx="41735" cy="31309"/>
            </a:xfrm>
            <a:custGeom>
              <a:avLst/>
              <a:gdLst/>
              <a:ahLst/>
              <a:cxnLst/>
              <a:rect l="l" t="t" r="r" b="b"/>
              <a:pathLst>
                <a:path w="1321" h="991" extrusionOk="0">
                  <a:moveTo>
                    <a:pt x="661" y="1"/>
                  </a:moveTo>
                  <a:cubicBezTo>
                    <a:pt x="1" y="1"/>
                    <a:pt x="1" y="991"/>
                    <a:pt x="661" y="991"/>
                  </a:cubicBezTo>
                  <a:cubicBezTo>
                    <a:pt x="1320" y="991"/>
                    <a:pt x="1320"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 name="Google Shape;879;p23"/>
          <p:cNvSpPr/>
          <p:nvPr/>
        </p:nvSpPr>
        <p:spPr>
          <a:xfrm rot="7252578">
            <a:off x="7634698" y="4333703"/>
            <a:ext cx="2347112" cy="346459"/>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3"/>
          <p:cNvSpPr/>
          <p:nvPr/>
        </p:nvSpPr>
        <p:spPr>
          <a:xfrm rot="1001395">
            <a:off x="7869197" y="-41619"/>
            <a:ext cx="1474616" cy="851174"/>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 name="Google Shape;881;p23"/>
          <p:cNvGrpSpPr/>
          <p:nvPr/>
        </p:nvGrpSpPr>
        <p:grpSpPr>
          <a:xfrm>
            <a:off x="7486891" y="184631"/>
            <a:ext cx="1092889" cy="665181"/>
            <a:chOff x="7486891" y="184631"/>
            <a:chExt cx="1092889" cy="665181"/>
          </a:xfrm>
        </p:grpSpPr>
        <p:sp>
          <p:nvSpPr>
            <p:cNvPr id="882" name="Google Shape;882;p23"/>
            <p:cNvSpPr/>
            <p:nvPr/>
          </p:nvSpPr>
          <p:spPr>
            <a:xfrm rot="5315393">
              <a:off x="8108287" y="344182"/>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3"/>
            <p:cNvSpPr/>
            <p:nvPr/>
          </p:nvSpPr>
          <p:spPr>
            <a:xfrm rot="5315393">
              <a:off x="8083679" y="449586"/>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3"/>
            <p:cNvSpPr/>
            <p:nvPr/>
          </p:nvSpPr>
          <p:spPr>
            <a:xfrm rot="5315393">
              <a:off x="8164376" y="389798"/>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3"/>
            <p:cNvSpPr/>
            <p:nvPr/>
          </p:nvSpPr>
          <p:spPr>
            <a:xfrm rot="5315393">
              <a:off x="8238967" y="61307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3"/>
            <p:cNvSpPr/>
            <p:nvPr/>
          </p:nvSpPr>
          <p:spPr>
            <a:xfrm rot="5315393">
              <a:off x="8115610" y="518201"/>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3"/>
            <p:cNvSpPr/>
            <p:nvPr/>
          </p:nvSpPr>
          <p:spPr>
            <a:xfrm rot="5315393">
              <a:off x="7921253" y="61919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3"/>
            <p:cNvSpPr/>
            <p:nvPr/>
          </p:nvSpPr>
          <p:spPr>
            <a:xfrm rot="5315393">
              <a:off x="8214881" y="444931"/>
              <a:ext cx="50994"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3"/>
            <p:cNvSpPr/>
            <p:nvPr/>
          </p:nvSpPr>
          <p:spPr>
            <a:xfrm rot="5315393">
              <a:off x="8376349" y="35232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3"/>
            <p:cNvSpPr/>
            <p:nvPr/>
          </p:nvSpPr>
          <p:spPr>
            <a:xfrm rot="5315393">
              <a:off x="8469494" y="416028"/>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3"/>
            <p:cNvSpPr/>
            <p:nvPr/>
          </p:nvSpPr>
          <p:spPr>
            <a:xfrm rot="5315393">
              <a:off x="8295862" y="226633"/>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3"/>
            <p:cNvSpPr/>
            <p:nvPr/>
          </p:nvSpPr>
          <p:spPr>
            <a:xfrm rot="5315393">
              <a:off x="8479565" y="284379"/>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3"/>
            <p:cNvSpPr/>
            <p:nvPr/>
          </p:nvSpPr>
          <p:spPr>
            <a:xfrm rot="5315393">
              <a:off x="8556847" y="187776"/>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3"/>
            <p:cNvSpPr/>
            <p:nvPr/>
          </p:nvSpPr>
          <p:spPr>
            <a:xfrm rot="5315393">
              <a:off x="8055312" y="696606"/>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3"/>
            <p:cNvSpPr/>
            <p:nvPr/>
          </p:nvSpPr>
          <p:spPr>
            <a:xfrm rot="5315393">
              <a:off x="7920919" y="349843"/>
              <a:ext cx="69540"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3"/>
            <p:cNvSpPr/>
            <p:nvPr/>
          </p:nvSpPr>
          <p:spPr>
            <a:xfrm rot="5315393">
              <a:off x="7763228" y="700639"/>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3"/>
            <p:cNvSpPr/>
            <p:nvPr/>
          </p:nvSpPr>
          <p:spPr>
            <a:xfrm rot="5315393">
              <a:off x="7650858" y="724825"/>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3"/>
            <p:cNvSpPr/>
            <p:nvPr/>
          </p:nvSpPr>
          <p:spPr>
            <a:xfrm rot="5315393">
              <a:off x="7482187" y="812909"/>
              <a:ext cx="41736" cy="31310"/>
            </a:xfrm>
            <a:custGeom>
              <a:avLst/>
              <a:gdLst/>
              <a:ahLst/>
              <a:cxnLst/>
              <a:rect l="l" t="t" r="r" b="b"/>
              <a:pathLst>
                <a:path w="1321" h="991" extrusionOk="0">
                  <a:moveTo>
                    <a:pt x="661" y="1"/>
                  </a:moveTo>
                  <a:cubicBezTo>
                    <a:pt x="1" y="1"/>
                    <a:pt x="1" y="991"/>
                    <a:pt x="661" y="991"/>
                  </a:cubicBezTo>
                  <a:cubicBezTo>
                    <a:pt x="1320" y="991"/>
                    <a:pt x="1320"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ITLE_AND_BODY_1_1">
    <p:bg>
      <p:bgPr>
        <a:solidFill>
          <a:schemeClr val="accent2"/>
        </a:solidFill>
        <a:effectLst/>
      </p:bgPr>
    </p:bg>
    <p:spTree>
      <p:nvGrpSpPr>
        <p:cNvPr id="1" name="Shape 1144"/>
        <p:cNvGrpSpPr/>
        <p:nvPr/>
      </p:nvGrpSpPr>
      <p:grpSpPr>
        <a:xfrm>
          <a:off x="0" y="0"/>
          <a:ext cx="0" cy="0"/>
          <a:chOff x="0" y="0"/>
          <a:chExt cx="0" cy="0"/>
        </a:xfrm>
      </p:grpSpPr>
      <p:sp>
        <p:nvSpPr>
          <p:cNvPr id="1145" name="Google Shape;1145;p30"/>
          <p:cNvSpPr txBox="1">
            <a:spLocks noGrp="1"/>
          </p:cNvSpPr>
          <p:nvPr>
            <p:ph type="title"/>
          </p:nvPr>
        </p:nvSpPr>
        <p:spPr>
          <a:xfrm>
            <a:off x="2035400" y="323964"/>
            <a:ext cx="4971000" cy="90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None/>
              <a:defRPr sz="6000">
                <a:solidFill>
                  <a:schemeClr val="lt1"/>
                </a:solidFill>
              </a:defRPr>
            </a:lvl1pPr>
            <a:lvl2pPr lvl="1" rtl="0">
              <a:spcBef>
                <a:spcPts val="0"/>
              </a:spcBef>
              <a:spcAft>
                <a:spcPts val="0"/>
              </a:spcAft>
              <a:buSzPts val="1700"/>
              <a:buNone/>
              <a:defRPr sz="1700"/>
            </a:lvl2pPr>
            <a:lvl3pPr lvl="2" rtl="0">
              <a:spcBef>
                <a:spcPts val="0"/>
              </a:spcBef>
              <a:spcAft>
                <a:spcPts val="0"/>
              </a:spcAft>
              <a:buSzPts val="1700"/>
              <a:buNone/>
              <a:defRPr sz="1700"/>
            </a:lvl3pPr>
            <a:lvl4pPr lvl="3" rtl="0">
              <a:spcBef>
                <a:spcPts val="0"/>
              </a:spcBef>
              <a:spcAft>
                <a:spcPts val="0"/>
              </a:spcAft>
              <a:buSzPts val="1700"/>
              <a:buNone/>
              <a:defRPr sz="1700"/>
            </a:lvl4pPr>
            <a:lvl5pPr lvl="4" rtl="0">
              <a:spcBef>
                <a:spcPts val="0"/>
              </a:spcBef>
              <a:spcAft>
                <a:spcPts val="0"/>
              </a:spcAft>
              <a:buSzPts val="1700"/>
              <a:buNone/>
              <a:defRPr sz="1700"/>
            </a:lvl5pPr>
            <a:lvl6pPr lvl="5" rtl="0">
              <a:spcBef>
                <a:spcPts val="0"/>
              </a:spcBef>
              <a:spcAft>
                <a:spcPts val="0"/>
              </a:spcAft>
              <a:buSzPts val="1700"/>
              <a:buNone/>
              <a:defRPr sz="1700"/>
            </a:lvl6pPr>
            <a:lvl7pPr lvl="6" rtl="0">
              <a:spcBef>
                <a:spcPts val="0"/>
              </a:spcBef>
              <a:spcAft>
                <a:spcPts val="0"/>
              </a:spcAft>
              <a:buSzPts val="1700"/>
              <a:buNone/>
              <a:defRPr sz="1700"/>
            </a:lvl7pPr>
            <a:lvl8pPr lvl="7" rtl="0">
              <a:spcBef>
                <a:spcPts val="0"/>
              </a:spcBef>
              <a:spcAft>
                <a:spcPts val="0"/>
              </a:spcAft>
              <a:buSzPts val="1700"/>
              <a:buNone/>
              <a:defRPr sz="1700"/>
            </a:lvl8pPr>
            <a:lvl9pPr lvl="8" rtl="0">
              <a:spcBef>
                <a:spcPts val="0"/>
              </a:spcBef>
              <a:spcAft>
                <a:spcPts val="0"/>
              </a:spcAft>
              <a:buSzPts val="1700"/>
              <a:buNone/>
              <a:defRPr sz="1700"/>
            </a:lvl9pPr>
          </a:lstStyle>
          <a:p>
            <a:endParaRPr/>
          </a:p>
        </p:txBody>
      </p:sp>
      <p:sp>
        <p:nvSpPr>
          <p:cNvPr id="1146" name="Google Shape;1146;p30"/>
          <p:cNvSpPr txBox="1">
            <a:spLocks noGrp="1"/>
          </p:cNvSpPr>
          <p:nvPr>
            <p:ph type="subTitle" idx="1"/>
          </p:nvPr>
        </p:nvSpPr>
        <p:spPr>
          <a:xfrm>
            <a:off x="2357450" y="2386182"/>
            <a:ext cx="4429200" cy="9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400">
                <a:solidFill>
                  <a:schemeClr val="lt1"/>
                </a:solidFill>
              </a:defRPr>
            </a:lvl1pPr>
            <a:lvl2pPr lvl="1" rtl="0">
              <a:spcBef>
                <a:spcPts val="0"/>
              </a:spcBef>
              <a:spcAft>
                <a:spcPts val="0"/>
              </a:spcAft>
              <a:buClr>
                <a:schemeClr val="lt1"/>
              </a:buClr>
              <a:buSzPts val="1600"/>
              <a:buNone/>
              <a:defRPr>
                <a:solidFill>
                  <a:schemeClr val="lt1"/>
                </a:solidFill>
              </a:defRPr>
            </a:lvl2pPr>
            <a:lvl3pPr lvl="2" rtl="0">
              <a:spcBef>
                <a:spcPts val="0"/>
              </a:spcBef>
              <a:spcAft>
                <a:spcPts val="0"/>
              </a:spcAft>
              <a:buClr>
                <a:schemeClr val="lt1"/>
              </a:buClr>
              <a:buSzPts val="1600"/>
              <a:buNone/>
              <a:defRPr>
                <a:solidFill>
                  <a:schemeClr val="lt1"/>
                </a:solidFill>
              </a:defRPr>
            </a:lvl3pPr>
            <a:lvl4pPr lvl="3" rtl="0">
              <a:spcBef>
                <a:spcPts val="0"/>
              </a:spcBef>
              <a:spcAft>
                <a:spcPts val="0"/>
              </a:spcAft>
              <a:buClr>
                <a:schemeClr val="lt1"/>
              </a:buClr>
              <a:buSzPts val="1600"/>
              <a:buNone/>
              <a:defRPr>
                <a:solidFill>
                  <a:schemeClr val="lt1"/>
                </a:solidFill>
              </a:defRPr>
            </a:lvl4pPr>
            <a:lvl5pPr lvl="4" rtl="0">
              <a:spcBef>
                <a:spcPts val="0"/>
              </a:spcBef>
              <a:spcAft>
                <a:spcPts val="0"/>
              </a:spcAft>
              <a:buClr>
                <a:schemeClr val="lt1"/>
              </a:buClr>
              <a:buSzPts val="1600"/>
              <a:buNone/>
              <a:defRPr>
                <a:solidFill>
                  <a:schemeClr val="lt1"/>
                </a:solidFill>
              </a:defRPr>
            </a:lvl5pPr>
            <a:lvl6pPr lvl="5" rtl="0">
              <a:spcBef>
                <a:spcPts val="0"/>
              </a:spcBef>
              <a:spcAft>
                <a:spcPts val="0"/>
              </a:spcAft>
              <a:buClr>
                <a:schemeClr val="lt1"/>
              </a:buClr>
              <a:buSzPts val="1600"/>
              <a:buNone/>
              <a:defRPr>
                <a:solidFill>
                  <a:schemeClr val="lt1"/>
                </a:solidFill>
              </a:defRPr>
            </a:lvl6pPr>
            <a:lvl7pPr lvl="6" rtl="0">
              <a:spcBef>
                <a:spcPts val="0"/>
              </a:spcBef>
              <a:spcAft>
                <a:spcPts val="0"/>
              </a:spcAft>
              <a:buClr>
                <a:schemeClr val="lt1"/>
              </a:buClr>
              <a:buSzPts val="1600"/>
              <a:buNone/>
              <a:defRPr>
                <a:solidFill>
                  <a:schemeClr val="lt1"/>
                </a:solidFill>
              </a:defRPr>
            </a:lvl7pPr>
            <a:lvl8pPr lvl="7" rtl="0">
              <a:spcBef>
                <a:spcPts val="0"/>
              </a:spcBef>
              <a:spcAft>
                <a:spcPts val="0"/>
              </a:spcAft>
              <a:buClr>
                <a:schemeClr val="lt1"/>
              </a:buClr>
              <a:buSzPts val="1600"/>
              <a:buNone/>
              <a:defRPr>
                <a:solidFill>
                  <a:schemeClr val="lt1"/>
                </a:solidFill>
              </a:defRPr>
            </a:lvl8pPr>
            <a:lvl9pPr lvl="8" rtl="0">
              <a:spcBef>
                <a:spcPts val="0"/>
              </a:spcBef>
              <a:spcAft>
                <a:spcPts val="0"/>
              </a:spcAft>
              <a:buClr>
                <a:schemeClr val="lt1"/>
              </a:buClr>
              <a:buSzPts val="1600"/>
              <a:buNone/>
              <a:defRPr>
                <a:solidFill>
                  <a:schemeClr val="lt1"/>
                </a:solidFill>
              </a:defRPr>
            </a:lvl9pPr>
          </a:lstStyle>
          <a:p>
            <a:endParaRPr/>
          </a:p>
        </p:txBody>
      </p:sp>
      <p:sp>
        <p:nvSpPr>
          <p:cNvPr id="1147" name="Google Shape;1147;p30"/>
          <p:cNvSpPr txBox="1"/>
          <p:nvPr/>
        </p:nvSpPr>
        <p:spPr>
          <a:xfrm>
            <a:off x="2089025" y="3144481"/>
            <a:ext cx="4958700" cy="572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lt1"/>
                </a:solidFill>
                <a:latin typeface="Voces"/>
                <a:ea typeface="Voces"/>
                <a:cs typeface="Voces"/>
                <a:sym typeface="Voces"/>
              </a:rPr>
              <a:t>CREDITS: This presentation template was created by </a:t>
            </a:r>
            <a:r>
              <a:rPr lang="en" sz="1200" b="1">
                <a:solidFill>
                  <a:schemeClr val="lt1"/>
                </a:solidFill>
                <a:uFill>
                  <a:noFill/>
                </a:uFill>
                <a:latin typeface="Voces"/>
                <a:ea typeface="Voces"/>
                <a:cs typeface="Voces"/>
                <a:sym typeface="Voces"/>
                <a:hlinkClick r:id="rId2">
                  <a:extLst>
                    <a:ext uri="{A12FA001-AC4F-418D-AE19-62706E023703}">
                      <ahyp:hlinkClr xmlns:ahyp="http://schemas.microsoft.com/office/drawing/2018/hyperlinkcolor" xmlns="" val="tx"/>
                    </a:ext>
                  </a:extLst>
                </a:hlinkClick>
              </a:rPr>
              <a:t>Slidesgo</a:t>
            </a:r>
            <a:r>
              <a:rPr lang="en" sz="1200">
                <a:solidFill>
                  <a:schemeClr val="lt1"/>
                </a:solidFill>
                <a:latin typeface="Voces"/>
                <a:ea typeface="Voces"/>
                <a:cs typeface="Voces"/>
                <a:sym typeface="Voces"/>
              </a:rPr>
              <a:t>, including icons by </a:t>
            </a:r>
            <a:r>
              <a:rPr lang="en" sz="1200" b="1">
                <a:solidFill>
                  <a:schemeClr val="lt1"/>
                </a:solidFill>
                <a:uFill>
                  <a:noFill/>
                </a:uFill>
                <a:latin typeface="Voces"/>
                <a:ea typeface="Voces"/>
                <a:cs typeface="Voces"/>
                <a:sym typeface="Voces"/>
                <a:hlinkClick r:id="rId3">
                  <a:extLst>
                    <a:ext uri="{A12FA001-AC4F-418D-AE19-62706E023703}">
                      <ahyp:hlinkClr xmlns:ahyp="http://schemas.microsoft.com/office/drawing/2018/hyperlinkcolor" xmlns="" val="tx"/>
                    </a:ext>
                  </a:extLst>
                </a:hlinkClick>
              </a:rPr>
              <a:t>Flaticon</a:t>
            </a:r>
            <a:r>
              <a:rPr lang="en" sz="1200">
                <a:solidFill>
                  <a:schemeClr val="lt1"/>
                </a:solidFill>
                <a:latin typeface="Voces"/>
                <a:ea typeface="Voces"/>
                <a:cs typeface="Voces"/>
                <a:sym typeface="Voces"/>
              </a:rPr>
              <a:t>, infographics &amp; images by </a:t>
            </a:r>
            <a:r>
              <a:rPr lang="en" sz="1200" b="1">
                <a:solidFill>
                  <a:schemeClr val="lt1"/>
                </a:solidFill>
                <a:uFill>
                  <a:noFill/>
                </a:uFill>
                <a:latin typeface="Voces"/>
                <a:ea typeface="Voces"/>
                <a:cs typeface="Voces"/>
                <a:sym typeface="Voces"/>
                <a:hlinkClick r:id="rId4">
                  <a:extLst>
                    <a:ext uri="{A12FA001-AC4F-418D-AE19-62706E023703}">
                      <ahyp:hlinkClr xmlns:ahyp="http://schemas.microsoft.com/office/drawing/2018/hyperlinkcolor" xmlns="" val="tx"/>
                    </a:ext>
                  </a:extLst>
                </a:hlinkClick>
              </a:rPr>
              <a:t>Freepik</a:t>
            </a:r>
            <a:r>
              <a:rPr lang="en" sz="1200">
                <a:solidFill>
                  <a:schemeClr val="lt1"/>
                </a:solidFill>
                <a:latin typeface="Voces"/>
                <a:ea typeface="Voces"/>
                <a:cs typeface="Voces"/>
                <a:sym typeface="Voces"/>
              </a:rPr>
              <a:t> </a:t>
            </a:r>
            <a:endParaRPr sz="1200">
              <a:solidFill>
                <a:schemeClr val="lt1"/>
              </a:solidFill>
              <a:latin typeface="Voces"/>
              <a:ea typeface="Voces"/>
              <a:cs typeface="Voces"/>
              <a:sym typeface="Voces"/>
            </a:endParaRPr>
          </a:p>
        </p:txBody>
      </p:sp>
      <p:sp>
        <p:nvSpPr>
          <p:cNvPr id="1148" name="Google Shape;1148;p30"/>
          <p:cNvSpPr/>
          <p:nvPr/>
        </p:nvSpPr>
        <p:spPr>
          <a:xfrm rot="3113637">
            <a:off x="6806190" y="9351"/>
            <a:ext cx="2701620" cy="2155606"/>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7768977" y="2"/>
            <a:ext cx="1441024" cy="328543"/>
          </a:xfrm>
          <a:custGeom>
            <a:avLst/>
            <a:gdLst/>
            <a:ahLst/>
            <a:cxnLst/>
            <a:rect l="l" t="t" r="r" b="b"/>
            <a:pathLst>
              <a:path w="45383" h="10347" extrusionOk="0">
                <a:moveTo>
                  <a:pt x="0" y="0"/>
                </a:moveTo>
                <a:cubicBezTo>
                  <a:pt x="807" y="1173"/>
                  <a:pt x="1540" y="2347"/>
                  <a:pt x="2346" y="3520"/>
                </a:cubicBezTo>
                <a:cubicBezTo>
                  <a:pt x="2860" y="4326"/>
                  <a:pt x="3373" y="5133"/>
                  <a:pt x="3923" y="5902"/>
                </a:cubicBezTo>
                <a:cubicBezTo>
                  <a:pt x="5022" y="7552"/>
                  <a:pt x="6195" y="9275"/>
                  <a:pt x="8065" y="9971"/>
                </a:cubicBezTo>
                <a:cubicBezTo>
                  <a:pt x="8872" y="10265"/>
                  <a:pt x="9727" y="10346"/>
                  <a:pt x="10588" y="10346"/>
                </a:cubicBezTo>
                <a:cubicBezTo>
                  <a:pt x="11018" y="10346"/>
                  <a:pt x="11450" y="10326"/>
                  <a:pt x="11877" y="10301"/>
                </a:cubicBezTo>
                <a:cubicBezTo>
                  <a:pt x="23022" y="9751"/>
                  <a:pt x="34202" y="9055"/>
                  <a:pt x="45346" y="8285"/>
                </a:cubicBezTo>
                <a:lnTo>
                  <a:pt x="453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150" name="Google Shape;1150;p30"/>
          <p:cNvGrpSpPr/>
          <p:nvPr/>
        </p:nvGrpSpPr>
        <p:grpSpPr>
          <a:xfrm flipH="1">
            <a:off x="7281422" y="1356637"/>
            <a:ext cx="1386501" cy="673098"/>
            <a:chOff x="6262493" y="240300"/>
            <a:chExt cx="1386501" cy="673098"/>
          </a:xfrm>
        </p:grpSpPr>
        <p:sp>
          <p:nvSpPr>
            <p:cNvPr id="1151" name="Google Shape;1151;p30"/>
            <p:cNvSpPr/>
            <p:nvPr/>
          </p:nvSpPr>
          <p:spPr>
            <a:xfrm rot="-2993311">
              <a:off x="6741361" y="379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rot="-2993311">
              <a:off x="6637232" y="391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rot="-2993311">
              <a:off x="6632824" y="249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rot="-2993311">
              <a:off x="6438067" y="361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rot="-2993311">
              <a:off x="6268374" y="310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rot="-2993311">
              <a:off x="6973065" y="431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rot="-2993311">
              <a:off x="6926179" y="649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rot="-2993311">
              <a:off x="7118756" y="565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0"/>
            <p:cNvSpPr/>
            <p:nvPr/>
          </p:nvSpPr>
          <p:spPr>
            <a:xfrm rot="-2993311">
              <a:off x="7122773" y="771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0"/>
            <p:cNvSpPr/>
            <p:nvPr/>
          </p:nvSpPr>
          <p:spPr>
            <a:xfrm rot="-2993311">
              <a:off x="7260626" y="735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0"/>
            <p:cNvSpPr/>
            <p:nvPr/>
          </p:nvSpPr>
          <p:spPr>
            <a:xfrm rot="-2993311">
              <a:off x="7382313" y="791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0"/>
            <p:cNvSpPr/>
            <p:nvPr/>
          </p:nvSpPr>
          <p:spPr>
            <a:xfrm rot="-2993311">
              <a:off x="7599961" y="867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 name="Google Shape;1163;p30"/>
          <p:cNvSpPr/>
          <p:nvPr/>
        </p:nvSpPr>
        <p:spPr>
          <a:xfrm rot="5622610">
            <a:off x="-417280" y="350211"/>
            <a:ext cx="1970123" cy="1169781"/>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 name="Google Shape;1164;p30"/>
          <p:cNvGrpSpPr/>
          <p:nvPr/>
        </p:nvGrpSpPr>
        <p:grpSpPr>
          <a:xfrm>
            <a:off x="471447" y="375899"/>
            <a:ext cx="741626" cy="1195489"/>
            <a:chOff x="510547" y="4000024"/>
            <a:chExt cx="741626" cy="1195489"/>
          </a:xfrm>
        </p:grpSpPr>
        <p:sp>
          <p:nvSpPr>
            <p:cNvPr id="1165" name="Google Shape;1165;p30"/>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0"/>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0"/>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0"/>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0"/>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0"/>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0"/>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0"/>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0"/>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0"/>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0"/>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0"/>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0"/>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0"/>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0"/>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0"/>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0"/>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0"/>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 name="Google Shape;1183;p30"/>
          <p:cNvSpPr/>
          <p:nvPr/>
        </p:nvSpPr>
        <p:spPr>
          <a:xfrm>
            <a:off x="5475" y="4355123"/>
            <a:ext cx="6757025" cy="788473"/>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0"/>
          <p:cNvSpPr/>
          <p:nvPr/>
        </p:nvSpPr>
        <p:spPr>
          <a:xfrm flipH="1">
            <a:off x="4166863" y="4298200"/>
            <a:ext cx="5129137" cy="845395"/>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0"/>
          <p:cNvSpPr/>
          <p:nvPr/>
        </p:nvSpPr>
        <p:spPr>
          <a:xfrm rot="10800000">
            <a:off x="2813868" y="4602043"/>
            <a:ext cx="2972232" cy="616657"/>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0"/>
          <p:cNvSpPr/>
          <p:nvPr/>
        </p:nvSpPr>
        <p:spPr>
          <a:xfrm rot="-2319052">
            <a:off x="758800" y="3163042"/>
            <a:ext cx="1563242" cy="1281330"/>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 name="Google Shape;1187;p30"/>
          <p:cNvGrpSpPr/>
          <p:nvPr/>
        </p:nvGrpSpPr>
        <p:grpSpPr>
          <a:xfrm>
            <a:off x="7601975" y="3299838"/>
            <a:ext cx="745375" cy="1353225"/>
            <a:chOff x="4614150" y="3299838"/>
            <a:chExt cx="745375" cy="1353225"/>
          </a:xfrm>
        </p:grpSpPr>
        <p:sp>
          <p:nvSpPr>
            <p:cNvPr id="1188" name="Google Shape;1188;p30"/>
            <p:cNvSpPr/>
            <p:nvPr/>
          </p:nvSpPr>
          <p:spPr>
            <a:xfrm>
              <a:off x="4614150" y="3299838"/>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0"/>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0"/>
            <p:cNvSpPr/>
            <p:nvPr/>
          </p:nvSpPr>
          <p:spPr>
            <a:xfrm>
              <a:off x="4885025" y="4000888"/>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0"/>
            <p:cNvSpPr/>
            <p:nvPr/>
          </p:nvSpPr>
          <p:spPr>
            <a:xfrm>
              <a:off x="4826900" y="3820363"/>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0"/>
            <p:cNvSpPr/>
            <p:nvPr/>
          </p:nvSpPr>
          <p:spPr>
            <a:xfrm>
              <a:off x="4792125" y="4126163"/>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0"/>
            <p:cNvSpPr/>
            <p:nvPr/>
          </p:nvSpPr>
          <p:spPr>
            <a:xfrm>
              <a:off x="4949500" y="3520763"/>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0"/>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 name="Google Shape;1195;p30"/>
          <p:cNvSpPr/>
          <p:nvPr/>
        </p:nvSpPr>
        <p:spPr>
          <a:xfrm rot="7252578">
            <a:off x="7634698" y="4333703"/>
            <a:ext cx="2347112" cy="346459"/>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TITLE_AND_BODY_1_1_1">
    <p:bg>
      <p:bgPr>
        <a:solidFill>
          <a:schemeClr val="accent2"/>
        </a:solidFill>
        <a:effectLst/>
      </p:bgPr>
    </p:bg>
    <p:spTree>
      <p:nvGrpSpPr>
        <p:cNvPr id="1" name="Shape 1196"/>
        <p:cNvGrpSpPr/>
        <p:nvPr/>
      </p:nvGrpSpPr>
      <p:grpSpPr>
        <a:xfrm>
          <a:off x="0" y="0"/>
          <a:ext cx="0" cy="0"/>
          <a:chOff x="0" y="0"/>
          <a:chExt cx="0" cy="0"/>
        </a:xfrm>
      </p:grpSpPr>
      <p:sp>
        <p:nvSpPr>
          <p:cNvPr id="1197" name="Google Shape;1197;p31"/>
          <p:cNvSpPr/>
          <p:nvPr/>
        </p:nvSpPr>
        <p:spPr>
          <a:xfrm>
            <a:off x="2596700" y="878250"/>
            <a:ext cx="6547304" cy="4796171"/>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284115">
            <a:off x="2138764" y="4234861"/>
            <a:ext cx="1724961" cy="102421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 name="Google Shape;1199;p31"/>
          <p:cNvGrpSpPr/>
          <p:nvPr/>
        </p:nvGrpSpPr>
        <p:grpSpPr>
          <a:xfrm>
            <a:off x="236975" y="3956900"/>
            <a:ext cx="745375" cy="1353225"/>
            <a:chOff x="255975" y="3937900"/>
            <a:chExt cx="745375" cy="1353225"/>
          </a:xfrm>
        </p:grpSpPr>
        <p:sp>
          <p:nvSpPr>
            <p:cNvPr id="1200" name="Google Shape;1200;p31"/>
            <p:cNvSpPr/>
            <p:nvPr/>
          </p:nvSpPr>
          <p:spPr>
            <a:xfrm>
              <a:off x="255975" y="3937900"/>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a:off x="526850" y="4638950"/>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a:off x="468725" y="4458425"/>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a:off x="433950" y="4764225"/>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1"/>
            <p:cNvSpPr/>
            <p:nvPr/>
          </p:nvSpPr>
          <p:spPr>
            <a:xfrm>
              <a:off x="591325" y="4158825"/>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 name="Google Shape;1205;p31"/>
          <p:cNvSpPr/>
          <p:nvPr/>
        </p:nvSpPr>
        <p:spPr>
          <a:xfrm rot="-5751256">
            <a:off x="7495312" y="3807617"/>
            <a:ext cx="1563199" cy="1281295"/>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0339277">
            <a:off x="8199101" y="1062615"/>
            <a:ext cx="1169743" cy="588421"/>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5400000">
            <a:off x="-757390" y="1088852"/>
            <a:ext cx="2127125" cy="643625"/>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0800000">
            <a:off x="-217991" y="347100"/>
            <a:ext cx="931205" cy="667529"/>
          </a:xfrm>
          <a:custGeom>
            <a:avLst/>
            <a:gdLst/>
            <a:ahLst/>
            <a:cxnLst/>
            <a:rect l="l" t="t" r="r" b="b"/>
            <a:pathLst>
              <a:path w="20713" h="14848" extrusionOk="0">
                <a:moveTo>
                  <a:pt x="6709" y="1"/>
                </a:moveTo>
                <a:cubicBezTo>
                  <a:pt x="4656" y="3887"/>
                  <a:pt x="2420" y="7699"/>
                  <a:pt x="0" y="11365"/>
                </a:cubicBezTo>
                <a:cubicBezTo>
                  <a:pt x="5111" y="13675"/>
                  <a:pt x="10630" y="14847"/>
                  <a:pt x="16201" y="14847"/>
                </a:cubicBezTo>
                <a:cubicBezTo>
                  <a:pt x="17703" y="14847"/>
                  <a:pt x="19210" y="14762"/>
                  <a:pt x="20712" y="14591"/>
                </a:cubicBezTo>
                <a:lnTo>
                  <a:pt x="20712" y="6086"/>
                </a:lnTo>
                <a:cubicBezTo>
                  <a:pt x="17596" y="6013"/>
                  <a:pt x="14554" y="5206"/>
                  <a:pt x="11804" y="3777"/>
                </a:cubicBezTo>
                <a:cubicBezTo>
                  <a:pt x="9898" y="2824"/>
                  <a:pt x="8175" y="1541"/>
                  <a:pt x="6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TITLE_AND_TWO_COLUMNS_1_4_1_2">
    <p:spTree>
      <p:nvGrpSpPr>
        <p:cNvPr id="1" name="Shape 1209"/>
        <p:cNvGrpSpPr/>
        <p:nvPr/>
      </p:nvGrpSpPr>
      <p:grpSpPr>
        <a:xfrm>
          <a:off x="0" y="0"/>
          <a:ext cx="0" cy="0"/>
          <a:chOff x="0" y="0"/>
          <a:chExt cx="0" cy="0"/>
        </a:xfrm>
      </p:grpSpPr>
      <p:sp>
        <p:nvSpPr>
          <p:cNvPr id="1210" name="Google Shape;1210;p32"/>
          <p:cNvSpPr/>
          <p:nvPr/>
        </p:nvSpPr>
        <p:spPr>
          <a:xfrm rot="3678335">
            <a:off x="-215883" y="4602760"/>
            <a:ext cx="1725044" cy="1024262"/>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2"/>
          <p:cNvSpPr/>
          <p:nvPr/>
        </p:nvSpPr>
        <p:spPr>
          <a:xfrm rot="5622700">
            <a:off x="-487869" y="416360"/>
            <a:ext cx="2269012" cy="1347170"/>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2"/>
          <p:cNvSpPr/>
          <p:nvPr/>
        </p:nvSpPr>
        <p:spPr>
          <a:xfrm rot="-2298006">
            <a:off x="308215" y="3605499"/>
            <a:ext cx="1563224" cy="1281315"/>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 name="Google Shape;1213;p32"/>
          <p:cNvGrpSpPr/>
          <p:nvPr/>
        </p:nvGrpSpPr>
        <p:grpSpPr>
          <a:xfrm>
            <a:off x="8542847" y="-179901"/>
            <a:ext cx="741626" cy="1195489"/>
            <a:chOff x="510547" y="4000024"/>
            <a:chExt cx="741626" cy="1195489"/>
          </a:xfrm>
        </p:grpSpPr>
        <p:sp>
          <p:nvSpPr>
            <p:cNvPr id="1214" name="Google Shape;1214;p32"/>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2"/>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2"/>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2"/>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2"/>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2"/>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2"/>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2"/>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2"/>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2"/>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2"/>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2"/>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2"/>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2"/>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2"/>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2"/>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2"/>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2"/>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 name="Google Shape;1232;p32"/>
          <p:cNvSpPr/>
          <p:nvPr/>
        </p:nvSpPr>
        <p:spPr>
          <a:xfrm rot="8792422">
            <a:off x="7350672" y="4368151"/>
            <a:ext cx="2126910" cy="1697048"/>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 name="Google Shape;1233;p32"/>
          <p:cNvGrpSpPr/>
          <p:nvPr/>
        </p:nvGrpSpPr>
        <p:grpSpPr>
          <a:xfrm>
            <a:off x="-586438" y="2246659"/>
            <a:ext cx="1395308" cy="1361806"/>
            <a:chOff x="-586438" y="2246659"/>
            <a:chExt cx="1395308" cy="1361806"/>
          </a:xfrm>
        </p:grpSpPr>
        <p:sp>
          <p:nvSpPr>
            <p:cNvPr id="1234" name="Google Shape;1234;p32"/>
            <p:cNvSpPr/>
            <p:nvPr/>
          </p:nvSpPr>
          <p:spPr>
            <a:xfrm rot="3361624">
              <a:off x="-354384" y="2400039"/>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2"/>
            <p:cNvSpPr/>
            <p:nvPr/>
          </p:nvSpPr>
          <p:spPr>
            <a:xfrm rot="3361624">
              <a:off x="316904" y="2857778"/>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2"/>
            <p:cNvSpPr/>
            <p:nvPr/>
          </p:nvSpPr>
          <p:spPr>
            <a:xfrm rot="3361624">
              <a:off x="288699" y="2899478"/>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2"/>
            <p:cNvSpPr/>
            <p:nvPr/>
          </p:nvSpPr>
          <p:spPr>
            <a:xfrm rot="3361624">
              <a:off x="2117" y="2853097"/>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2"/>
            <p:cNvSpPr/>
            <p:nvPr/>
          </p:nvSpPr>
          <p:spPr>
            <a:xfrm rot="3361624">
              <a:off x="220682" y="3011322"/>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2"/>
            <p:cNvSpPr/>
            <p:nvPr/>
          </p:nvSpPr>
          <p:spPr>
            <a:xfrm rot="3361624">
              <a:off x="342169" y="2414139"/>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65"/>
        <p:cNvGrpSpPr/>
        <p:nvPr/>
      </p:nvGrpSpPr>
      <p:grpSpPr>
        <a:xfrm>
          <a:off x="0" y="0"/>
          <a:ext cx="0" cy="0"/>
          <a:chOff x="0" y="0"/>
          <a:chExt cx="0" cy="0"/>
        </a:xfrm>
      </p:grpSpPr>
      <p:sp>
        <p:nvSpPr>
          <p:cNvPr id="66" name="Google Shape;66;p3"/>
          <p:cNvSpPr/>
          <p:nvPr/>
        </p:nvSpPr>
        <p:spPr>
          <a:xfrm rot="-3113637" flipH="1">
            <a:off x="-1478435" y="1539676"/>
            <a:ext cx="2701620" cy="2155606"/>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rot="-9522620">
            <a:off x="6966042" y="2854761"/>
            <a:ext cx="2347159" cy="346466"/>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rot="-7300685" flipH="1">
            <a:off x="1803334" y="326595"/>
            <a:ext cx="5077909" cy="5275099"/>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rot="-1106640">
            <a:off x="1355362" y="3829880"/>
            <a:ext cx="1563285" cy="1281365"/>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txBox="1">
            <a:spLocks noGrp="1"/>
          </p:cNvSpPr>
          <p:nvPr>
            <p:ph type="title"/>
          </p:nvPr>
        </p:nvSpPr>
        <p:spPr>
          <a:xfrm>
            <a:off x="4009650" y="1895550"/>
            <a:ext cx="2888700" cy="56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4000"/>
              <a:buNone/>
              <a:defRPr sz="4000">
                <a:solidFill>
                  <a:schemeClr val="dk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71" name="Google Shape;71;p3"/>
          <p:cNvSpPr txBox="1">
            <a:spLocks noGrp="1"/>
          </p:cNvSpPr>
          <p:nvPr>
            <p:ph type="title" idx="2" hasCustomPrompt="1"/>
          </p:nvPr>
        </p:nvSpPr>
        <p:spPr>
          <a:xfrm>
            <a:off x="2245650" y="1895550"/>
            <a:ext cx="1668000" cy="13524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2000"/>
              <a:buNone/>
              <a:defRPr sz="9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2" name="Google Shape;72;p3"/>
          <p:cNvSpPr txBox="1">
            <a:spLocks noGrp="1"/>
          </p:cNvSpPr>
          <p:nvPr>
            <p:ph type="subTitle" idx="1"/>
          </p:nvPr>
        </p:nvSpPr>
        <p:spPr>
          <a:xfrm>
            <a:off x="4009650" y="2563051"/>
            <a:ext cx="2561400" cy="684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solidFill>
                  <a:schemeClr val="lt2"/>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3" name="Google Shape;73;p3"/>
          <p:cNvSpPr/>
          <p:nvPr/>
        </p:nvSpPr>
        <p:spPr>
          <a:xfrm rot="5622700">
            <a:off x="-487869" y="416360"/>
            <a:ext cx="2269012" cy="1347170"/>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3"/>
          <p:cNvGrpSpPr/>
          <p:nvPr/>
        </p:nvGrpSpPr>
        <p:grpSpPr>
          <a:xfrm rot="10800000">
            <a:off x="8074932" y="3436057"/>
            <a:ext cx="1375281" cy="1198328"/>
            <a:chOff x="2519199" y="-2954641"/>
            <a:chExt cx="1375144" cy="1198208"/>
          </a:xfrm>
        </p:grpSpPr>
        <p:sp>
          <p:nvSpPr>
            <p:cNvPr id="75" name="Google Shape;75;p3"/>
            <p:cNvSpPr/>
            <p:nvPr/>
          </p:nvSpPr>
          <p:spPr>
            <a:xfrm rot="7125379">
              <a:off x="3010578" y="-3133758"/>
              <a:ext cx="392387" cy="1353266"/>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7125379">
              <a:off x="3065331" y="-2301854"/>
              <a:ext cx="105753" cy="68827"/>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rot="7125379">
              <a:off x="2919191" y="-2417630"/>
              <a:ext cx="221832" cy="150505"/>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7125379">
              <a:off x="3088618" y="-2625776"/>
              <a:ext cx="94178" cy="404487"/>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rot="7125379">
              <a:off x="2794089" y="-2564445"/>
              <a:ext cx="278783" cy="191106"/>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rot="7125379">
              <a:off x="3010608" y="-2316410"/>
              <a:ext cx="410037" cy="513465"/>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rot="7125379">
              <a:off x="3065331" y="-2301854"/>
              <a:ext cx="105753" cy="68827"/>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3"/>
          <p:cNvSpPr/>
          <p:nvPr/>
        </p:nvSpPr>
        <p:spPr>
          <a:xfrm rot="899960">
            <a:off x="7499293" y="-496170"/>
            <a:ext cx="2127036" cy="1697149"/>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rot="-6147797" flipH="1">
            <a:off x="4455422" y="2636327"/>
            <a:ext cx="3235315" cy="3460143"/>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3"/>
          <p:cNvGrpSpPr/>
          <p:nvPr/>
        </p:nvGrpSpPr>
        <p:grpSpPr>
          <a:xfrm>
            <a:off x="7094922" y="3061499"/>
            <a:ext cx="741626" cy="1195489"/>
            <a:chOff x="1790072" y="5162724"/>
            <a:chExt cx="741626" cy="1195489"/>
          </a:xfrm>
        </p:grpSpPr>
        <p:sp>
          <p:nvSpPr>
            <p:cNvPr id="85" name="Google Shape;85;p3"/>
            <p:cNvSpPr/>
            <p:nvPr/>
          </p:nvSpPr>
          <p:spPr>
            <a:xfrm rot="3521228">
              <a:off x="1998516" y="57653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rot="3521228">
              <a:off x="2029866" y="58683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rot="3521228">
              <a:off x="2072340" y="57737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rot="3521228">
              <a:off x="2247752" y="59299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rot="3521228">
              <a:off x="2094024" y="59087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rot="3521228">
              <a:off x="1978297" y="60941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rot="3521228">
              <a:off x="2148189" y="57911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rot="3521228">
              <a:off x="2238086" y="56308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rot="3521228">
              <a:off x="2351440" y="56381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rot="3521228">
              <a:off x="2108677" y="55559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rot="3521228">
              <a:off x="2295081" y="55210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rot="3521228">
              <a:off x="2309473" y="54064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rot="3521228">
              <a:off x="2439769" y="52456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rot="3521228">
              <a:off x="2503878" y="51688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rot="3521228">
              <a:off x="2132870" y="60855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rot="3521228">
              <a:off x="1844791" y="58506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rot="3521228">
              <a:off x="1878913" y="62427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rot="3521228">
              <a:off x="1793274" y="63198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p:nvPr/>
        </p:nvSpPr>
        <p:spPr>
          <a:xfrm flipH="1">
            <a:off x="4166863" y="4298200"/>
            <a:ext cx="5129137" cy="845395"/>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4" name="Google Shape;104;p3"/>
          <p:cNvSpPr/>
          <p:nvPr/>
        </p:nvSpPr>
        <p:spPr>
          <a:xfrm rot="10800000" flipH="1">
            <a:off x="3529065" y="4102018"/>
            <a:ext cx="2701630" cy="2155614"/>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0"/>
        <p:cNvGrpSpPr/>
        <p:nvPr/>
      </p:nvGrpSpPr>
      <p:grpSpPr>
        <a:xfrm>
          <a:off x="0" y="0"/>
          <a:ext cx="0" cy="0"/>
          <a:chOff x="0" y="0"/>
          <a:chExt cx="0" cy="0"/>
        </a:xfrm>
      </p:grpSpPr>
      <p:sp>
        <p:nvSpPr>
          <p:cNvPr id="181" name="Google Shape;181;p6"/>
          <p:cNvSpPr txBox="1">
            <a:spLocks noGrp="1"/>
          </p:cNvSpPr>
          <p:nvPr>
            <p:ph type="ctrTitle"/>
          </p:nvPr>
        </p:nvSpPr>
        <p:spPr>
          <a:xfrm>
            <a:off x="713250" y="306765"/>
            <a:ext cx="7717500" cy="946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b="0">
                <a:solidFill>
                  <a:schemeClr val="accent3"/>
                </a:solidFill>
                <a:latin typeface="Calistoga"/>
                <a:ea typeface="Calistoga"/>
                <a:cs typeface="Calistoga"/>
                <a:sym typeface="Calistoga"/>
              </a:defRPr>
            </a:lvl1pPr>
            <a:lvl2pPr lvl="1" algn="r" rtl="0">
              <a:spcBef>
                <a:spcPts val="0"/>
              </a:spcBef>
              <a:spcAft>
                <a:spcPts val="0"/>
              </a:spcAft>
              <a:buClr>
                <a:schemeClr val="accent4"/>
              </a:buClr>
              <a:buSzPts val="1800"/>
              <a:buNone/>
              <a:defRPr sz="1800">
                <a:solidFill>
                  <a:schemeClr val="accent4"/>
                </a:solidFill>
              </a:defRPr>
            </a:lvl2pPr>
            <a:lvl3pPr lvl="2" algn="r" rtl="0">
              <a:spcBef>
                <a:spcPts val="0"/>
              </a:spcBef>
              <a:spcAft>
                <a:spcPts val="0"/>
              </a:spcAft>
              <a:buClr>
                <a:schemeClr val="accent4"/>
              </a:buClr>
              <a:buSzPts val="1800"/>
              <a:buNone/>
              <a:defRPr sz="1800">
                <a:solidFill>
                  <a:schemeClr val="accent4"/>
                </a:solidFill>
              </a:defRPr>
            </a:lvl3pPr>
            <a:lvl4pPr lvl="3" algn="r" rtl="0">
              <a:spcBef>
                <a:spcPts val="0"/>
              </a:spcBef>
              <a:spcAft>
                <a:spcPts val="0"/>
              </a:spcAft>
              <a:buClr>
                <a:schemeClr val="accent4"/>
              </a:buClr>
              <a:buSzPts val="1800"/>
              <a:buNone/>
              <a:defRPr sz="1800">
                <a:solidFill>
                  <a:schemeClr val="accent4"/>
                </a:solidFill>
              </a:defRPr>
            </a:lvl4pPr>
            <a:lvl5pPr lvl="4" algn="r" rtl="0">
              <a:spcBef>
                <a:spcPts val="0"/>
              </a:spcBef>
              <a:spcAft>
                <a:spcPts val="0"/>
              </a:spcAft>
              <a:buClr>
                <a:schemeClr val="accent4"/>
              </a:buClr>
              <a:buSzPts val="1800"/>
              <a:buNone/>
              <a:defRPr sz="1800">
                <a:solidFill>
                  <a:schemeClr val="accent4"/>
                </a:solidFill>
              </a:defRPr>
            </a:lvl5pPr>
            <a:lvl6pPr lvl="5" algn="r" rtl="0">
              <a:spcBef>
                <a:spcPts val="0"/>
              </a:spcBef>
              <a:spcAft>
                <a:spcPts val="0"/>
              </a:spcAft>
              <a:buClr>
                <a:schemeClr val="accent4"/>
              </a:buClr>
              <a:buSzPts val="1800"/>
              <a:buNone/>
              <a:defRPr sz="1800">
                <a:solidFill>
                  <a:schemeClr val="accent4"/>
                </a:solidFill>
              </a:defRPr>
            </a:lvl6pPr>
            <a:lvl7pPr lvl="6" algn="r" rtl="0">
              <a:spcBef>
                <a:spcPts val="0"/>
              </a:spcBef>
              <a:spcAft>
                <a:spcPts val="0"/>
              </a:spcAft>
              <a:buClr>
                <a:schemeClr val="accent4"/>
              </a:buClr>
              <a:buSzPts val="1800"/>
              <a:buNone/>
              <a:defRPr sz="1800">
                <a:solidFill>
                  <a:schemeClr val="accent4"/>
                </a:solidFill>
              </a:defRPr>
            </a:lvl7pPr>
            <a:lvl8pPr lvl="7" algn="r" rtl="0">
              <a:spcBef>
                <a:spcPts val="0"/>
              </a:spcBef>
              <a:spcAft>
                <a:spcPts val="0"/>
              </a:spcAft>
              <a:buClr>
                <a:schemeClr val="accent4"/>
              </a:buClr>
              <a:buSzPts val="1800"/>
              <a:buNone/>
              <a:defRPr sz="1800">
                <a:solidFill>
                  <a:schemeClr val="accent4"/>
                </a:solidFill>
              </a:defRPr>
            </a:lvl8pPr>
            <a:lvl9pPr lvl="8" algn="r" rtl="0">
              <a:spcBef>
                <a:spcPts val="0"/>
              </a:spcBef>
              <a:spcAft>
                <a:spcPts val="0"/>
              </a:spcAft>
              <a:buClr>
                <a:schemeClr val="accent4"/>
              </a:buClr>
              <a:buSzPts val="1800"/>
              <a:buNone/>
              <a:defRPr sz="1800">
                <a:solidFill>
                  <a:schemeClr val="accent4"/>
                </a:solidFill>
              </a:defRPr>
            </a:lvl9pPr>
          </a:lstStyle>
          <a:p>
            <a:endParaRPr/>
          </a:p>
        </p:txBody>
      </p:sp>
      <p:sp>
        <p:nvSpPr>
          <p:cNvPr id="182" name="Google Shape;182;p6"/>
          <p:cNvSpPr/>
          <p:nvPr/>
        </p:nvSpPr>
        <p:spPr>
          <a:xfrm>
            <a:off x="8529915" y="354553"/>
            <a:ext cx="647437" cy="464111"/>
          </a:xfrm>
          <a:custGeom>
            <a:avLst/>
            <a:gdLst/>
            <a:ahLst/>
            <a:cxnLst/>
            <a:rect l="l" t="t" r="r" b="b"/>
            <a:pathLst>
              <a:path w="20713" h="14848" extrusionOk="0">
                <a:moveTo>
                  <a:pt x="6709" y="1"/>
                </a:moveTo>
                <a:cubicBezTo>
                  <a:pt x="4656" y="3887"/>
                  <a:pt x="2420" y="7699"/>
                  <a:pt x="0" y="11365"/>
                </a:cubicBezTo>
                <a:cubicBezTo>
                  <a:pt x="5111" y="13675"/>
                  <a:pt x="10630" y="14847"/>
                  <a:pt x="16201" y="14847"/>
                </a:cubicBezTo>
                <a:cubicBezTo>
                  <a:pt x="17703" y="14847"/>
                  <a:pt x="19210" y="14762"/>
                  <a:pt x="20712" y="14591"/>
                </a:cubicBezTo>
                <a:lnTo>
                  <a:pt x="20712" y="6086"/>
                </a:lnTo>
                <a:cubicBezTo>
                  <a:pt x="17596" y="6013"/>
                  <a:pt x="14554" y="5206"/>
                  <a:pt x="11804" y="3777"/>
                </a:cubicBezTo>
                <a:cubicBezTo>
                  <a:pt x="9898" y="2824"/>
                  <a:pt x="8175" y="1541"/>
                  <a:pt x="6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6"/>
          <p:cNvGrpSpPr/>
          <p:nvPr/>
        </p:nvGrpSpPr>
        <p:grpSpPr>
          <a:xfrm>
            <a:off x="8330025" y="93888"/>
            <a:ext cx="703176" cy="694700"/>
            <a:chOff x="8330025" y="93888"/>
            <a:chExt cx="703176" cy="694700"/>
          </a:xfrm>
        </p:grpSpPr>
        <p:sp>
          <p:nvSpPr>
            <p:cNvPr id="184" name="Google Shape;184;p6"/>
            <p:cNvSpPr/>
            <p:nvPr/>
          </p:nvSpPr>
          <p:spPr>
            <a:xfrm>
              <a:off x="8771995" y="93888"/>
              <a:ext cx="21252" cy="15436"/>
            </a:xfrm>
            <a:custGeom>
              <a:avLst/>
              <a:gdLst/>
              <a:ahLst/>
              <a:cxnLst/>
              <a:rect l="l" t="t" r="r" b="b"/>
              <a:pathLst>
                <a:path w="698" h="507" extrusionOk="0">
                  <a:moveTo>
                    <a:pt x="265" y="1"/>
                  </a:moveTo>
                  <a:cubicBezTo>
                    <a:pt x="201" y="1"/>
                    <a:pt x="128" y="35"/>
                    <a:pt x="74" y="89"/>
                  </a:cubicBezTo>
                  <a:cubicBezTo>
                    <a:pt x="37" y="125"/>
                    <a:pt x="1" y="198"/>
                    <a:pt x="1" y="235"/>
                  </a:cubicBezTo>
                  <a:cubicBezTo>
                    <a:pt x="1" y="308"/>
                    <a:pt x="37" y="382"/>
                    <a:pt x="74" y="418"/>
                  </a:cubicBezTo>
                  <a:cubicBezTo>
                    <a:pt x="128" y="472"/>
                    <a:pt x="201" y="506"/>
                    <a:pt x="265" y="506"/>
                  </a:cubicBezTo>
                  <a:cubicBezTo>
                    <a:pt x="289" y="506"/>
                    <a:pt x="311" y="502"/>
                    <a:pt x="331" y="492"/>
                  </a:cubicBezTo>
                  <a:lnTo>
                    <a:pt x="441" y="492"/>
                  </a:lnTo>
                  <a:cubicBezTo>
                    <a:pt x="490" y="492"/>
                    <a:pt x="539" y="459"/>
                    <a:pt x="577" y="415"/>
                  </a:cubicBezTo>
                  <a:lnTo>
                    <a:pt x="577" y="415"/>
                  </a:lnTo>
                  <a:cubicBezTo>
                    <a:pt x="640" y="401"/>
                    <a:pt x="697" y="336"/>
                    <a:pt x="697" y="272"/>
                  </a:cubicBezTo>
                  <a:cubicBezTo>
                    <a:pt x="697" y="175"/>
                    <a:pt x="640" y="107"/>
                    <a:pt x="577" y="92"/>
                  </a:cubicBezTo>
                  <a:lnTo>
                    <a:pt x="577" y="92"/>
                  </a:lnTo>
                  <a:cubicBezTo>
                    <a:pt x="569" y="82"/>
                    <a:pt x="560" y="73"/>
                    <a:pt x="551" y="65"/>
                  </a:cubicBezTo>
                  <a:lnTo>
                    <a:pt x="551" y="65"/>
                  </a:lnTo>
                  <a:lnTo>
                    <a:pt x="551" y="52"/>
                  </a:lnTo>
                  <a:lnTo>
                    <a:pt x="535" y="52"/>
                  </a:lnTo>
                  <a:cubicBezTo>
                    <a:pt x="506" y="30"/>
                    <a:pt x="473" y="15"/>
                    <a:pt x="441" y="15"/>
                  </a:cubicBezTo>
                  <a:lnTo>
                    <a:pt x="331" y="15"/>
                  </a:lnTo>
                  <a:cubicBezTo>
                    <a:pt x="311" y="5"/>
                    <a:pt x="289" y="1"/>
                    <a:pt x="265"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8740756" y="189216"/>
              <a:ext cx="29047" cy="22347"/>
            </a:xfrm>
            <a:custGeom>
              <a:avLst/>
              <a:gdLst/>
              <a:ahLst/>
              <a:cxnLst/>
              <a:rect l="l" t="t" r="r" b="b"/>
              <a:pathLst>
                <a:path w="954" h="734" extrusionOk="0">
                  <a:moveTo>
                    <a:pt x="477" y="0"/>
                  </a:moveTo>
                  <a:cubicBezTo>
                    <a:pt x="0" y="0"/>
                    <a:pt x="0" y="733"/>
                    <a:pt x="477" y="733"/>
                  </a:cubicBezTo>
                  <a:cubicBezTo>
                    <a:pt x="953" y="697"/>
                    <a:pt x="953" y="0"/>
                    <a:pt x="4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8846773" y="144551"/>
              <a:ext cx="31300" cy="26822"/>
            </a:xfrm>
            <a:custGeom>
              <a:avLst/>
              <a:gdLst/>
              <a:ahLst/>
              <a:cxnLst/>
              <a:rect l="l" t="t" r="r" b="b"/>
              <a:pathLst>
                <a:path w="1028" h="881" extrusionOk="0">
                  <a:moveTo>
                    <a:pt x="514" y="1"/>
                  </a:moveTo>
                  <a:cubicBezTo>
                    <a:pt x="1" y="74"/>
                    <a:pt x="1" y="807"/>
                    <a:pt x="514" y="881"/>
                  </a:cubicBezTo>
                  <a:cubicBezTo>
                    <a:pt x="1027" y="807"/>
                    <a:pt x="1027" y="74"/>
                    <a:pt x="514"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8837852" y="413821"/>
              <a:ext cx="40221" cy="37691"/>
            </a:xfrm>
            <a:custGeom>
              <a:avLst/>
              <a:gdLst/>
              <a:ahLst/>
              <a:cxnLst/>
              <a:rect l="l" t="t" r="r" b="b"/>
              <a:pathLst>
                <a:path w="1321" h="1238" extrusionOk="0">
                  <a:moveTo>
                    <a:pt x="532" y="1"/>
                  </a:moveTo>
                  <a:cubicBezTo>
                    <a:pt x="404" y="1"/>
                    <a:pt x="276" y="46"/>
                    <a:pt x="184" y="138"/>
                  </a:cubicBezTo>
                  <a:cubicBezTo>
                    <a:pt x="1" y="358"/>
                    <a:pt x="1" y="651"/>
                    <a:pt x="184" y="871"/>
                  </a:cubicBezTo>
                  <a:lnTo>
                    <a:pt x="477" y="1091"/>
                  </a:lnTo>
                  <a:cubicBezTo>
                    <a:pt x="551" y="1201"/>
                    <a:pt x="660" y="1238"/>
                    <a:pt x="807" y="1238"/>
                  </a:cubicBezTo>
                  <a:cubicBezTo>
                    <a:pt x="917" y="1238"/>
                    <a:pt x="1064" y="1201"/>
                    <a:pt x="1137" y="1091"/>
                  </a:cubicBezTo>
                  <a:cubicBezTo>
                    <a:pt x="1320" y="908"/>
                    <a:pt x="1320" y="615"/>
                    <a:pt x="1137" y="431"/>
                  </a:cubicBezTo>
                  <a:cubicBezTo>
                    <a:pt x="1064" y="321"/>
                    <a:pt x="954" y="248"/>
                    <a:pt x="880" y="138"/>
                  </a:cubicBezTo>
                  <a:cubicBezTo>
                    <a:pt x="789" y="46"/>
                    <a:pt x="660" y="1"/>
                    <a:pt x="53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8927153" y="386753"/>
              <a:ext cx="43540" cy="42867"/>
            </a:xfrm>
            <a:custGeom>
              <a:avLst/>
              <a:gdLst/>
              <a:ahLst/>
              <a:cxnLst/>
              <a:rect l="l" t="t" r="r" b="b"/>
              <a:pathLst>
                <a:path w="1430" h="1408" extrusionOk="0">
                  <a:moveTo>
                    <a:pt x="550" y="1"/>
                  </a:moveTo>
                  <a:cubicBezTo>
                    <a:pt x="404" y="1"/>
                    <a:pt x="257" y="37"/>
                    <a:pt x="147" y="147"/>
                  </a:cubicBezTo>
                  <a:cubicBezTo>
                    <a:pt x="37" y="257"/>
                    <a:pt x="0" y="404"/>
                    <a:pt x="0" y="550"/>
                  </a:cubicBezTo>
                  <a:cubicBezTo>
                    <a:pt x="0" y="697"/>
                    <a:pt x="37" y="844"/>
                    <a:pt x="147" y="954"/>
                  </a:cubicBezTo>
                  <a:lnTo>
                    <a:pt x="147" y="990"/>
                  </a:lnTo>
                  <a:cubicBezTo>
                    <a:pt x="257" y="1100"/>
                    <a:pt x="404" y="1247"/>
                    <a:pt x="550" y="1320"/>
                  </a:cubicBezTo>
                  <a:cubicBezTo>
                    <a:pt x="631" y="1374"/>
                    <a:pt x="711" y="1408"/>
                    <a:pt x="806" y="1408"/>
                  </a:cubicBezTo>
                  <a:cubicBezTo>
                    <a:pt x="841" y="1408"/>
                    <a:pt x="877" y="1403"/>
                    <a:pt x="917" y="1394"/>
                  </a:cubicBezTo>
                  <a:cubicBezTo>
                    <a:pt x="1027" y="1394"/>
                    <a:pt x="1137" y="1320"/>
                    <a:pt x="1247" y="1247"/>
                  </a:cubicBezTo>
                  <a:cubicBezTo>
                    <a:pt x="1283" y="1174"/>
                    <a:pt x="1357" y="1100"/>
                    <a:pt x="1357" y="990"/>
                  </a:cubicBezTo>
                  <a:cubicBezTo>
                    <a:pt x="1430" y="844"/>
                    <a:pt x="1393" y="697"/>
                    <a:pt x="1320" y="550"/>
                  </a:cubicBezTo>
                  <a:cubicBezTo>
                    <a:pt x="1210" y="404"/>
                    <a:pt x="1100" y="257"/>
                    <a:pt x="953" y="147"/>
                  </a:cubicBezTo>
                  <a:cubicBezTo>
                    <a:pt x="843" y="37"/>
                    <a:pt x="697" y="1"/>
                    <a:pt x="55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8841201" y="310850"/>
              <a:ext cx="23475" cy="31297"/>
            </a:xfrm>
            <a:custGeom>
              <a:avLst/>
              <a:gdLst/>
              <a:ahLst/>
              <a:cxnLst/>
              <a:rect l="l" t="t" r="r" b="b"/>
              <a:pathLst>
                <a:path w="771" h="1028" extrusionOk="0">
                  <a:moveTo>
                    <a:pt x="367" y="1"/>
                  </a:moveTo>
                  <a:cubicBezTo>
                    <a:pt x="147" y="1"/>
                    <a:pt x="1" y="147"/>
                    <a:pt x="1" y="404"/>
                  </a:cubicBezTo>
                  <a:lnTo>
                    <a:pt x="37" y="404"/>
                  </a:lnTo>
                  <a:lnTo>
                    <a:pt x="37" y="661"/>
                  </a:lnTo>
                  <a:cubicBezTo>
                    <a:pt x="37" y="771"/>
                    <a:pt x="74" y="844"/>
                    <a:pt x="147" y="917"/>
                  </a:cubicBezTo>
                  <a:cubicBezTo>
                    <a:pt x="221" y="991"/>
                    <a:pt x="294" y="1027"/>
                    <a:pt x="404" y="1027"/>
                  </a:cubicBezTo>
                  <a:cubicBezTo>
                    <a:pt x="624" y="1027"/>
                    <a:pt x="770" y="881"/>
                    <a:pt x="770" y="661"/>
                  </a:cubicBezTo>
                  <a:lnTo>
                    <a:pt x="770" y="404"/>
                  </a:lnTo>
                  <a:cubicBezTo>
                    <a:pt x="770" y="294"/>
                    <a:pt x="734" y="184"/>
                    <a:pt x="660" y="111"/>
                  </a:cubicBezTo>
                  <a:cubicBezTo>
                    <a:pt x="587" y="38"/>
                    <a:pt x="477" y="1"/>
                    <a:pt x="36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8912204" y="517217"/>
              <a:ext cx="36172" cy="21494"/>
            </a:xfrm>
            <a:custGeom>
              <a:avLst/>
              <a:gdLst/>
              <a:ahLst/>
              <a:cxnLst/>
              <a:rect l="l" t="t" r="r" b="b"/>
              <a:pathLst>
                <a:path w="1188" h="706" extrusionOk="0">
                  <a:moveTo>
                    <a:pt x="462" y="0"/>
                  </a:moveTo>
                  <a:cubicBezTo>
                    <a:pt x="0" y="0"/>
                    <a:pt x="0" y="706"/>
                    <a:pt x="462" y="706"/>
                  </a:cubicBezTo>
                  <a:cubicBezTo>
                    <a:pt x="483" y="706"/>
                    <a:pt x="505" y="704"/>
                    <a:pt x="528" y="701"/>
                  </a:cubicBezTo>
                  <a:lnTo>
                    <a:pt x="785" y="701"/>
                  </a:lnTo>
                  <a:cubicBezTo>
                    <a:pt x="1188" y="628"/>
                    <a:pt x="1188" y="41"/>
                    <a:pt x="785" y="5"/>
                  </a:cubicBezTo>
                  <a:lnTo>
                    <a:pt x="528" y="5"/>
                  </a:lnTo>
                  <a:cubicBezTo>
                    <a:pt x="505" y="2"/>
                    <a:pt x="483" y="0"/>
                    <a:pt x="46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8986312" y="652400"/>
              <a:ext cx="13427" cy="13426"/>
            </a:xfrm>
            <a:custGeom>
              <a:avLst/>
              <a:gdLst/>
              <a:ahLst/>
              <a:cxnLst/>
              <a:rect l="l" t="t" r="r" b="b"/>
              <a:pathLst>
                <a:path w="441" h="441" extrusionOk="0">
                  <a:moveTo>
                    <a:pt x="220" y="0"/>
                  </a:moveTo>
                  <a:cubicBezTo>
                    <a:pt x="0" y="74"/>
                    <a:pt x="0" y="367"/>
                    <a:pt x="220" y="440"/>
                  </a:cubicBezTo>
                  <a:cubicBezTo>
                    <a:pt x="440" y="367"/>
                    <a:pt x="440" y="74"/>
                    <a:pt x="22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9018677" y="775161"/>
              <a:ext cx="14523" cy="13426"/>
            </a:xfrm>
            <a:custGeom>
              <a:avLst/>
              <a:gdLst/>
              <a:ahLst/>
              <a:cxnLst/>
              <a:rect l="l" t="t" r="r" b="b"/>
              <a:pathLst>
                <a:path w="477" h="441" extrusionOk="0">
                  <a:moveTo>
                    <a:pt x="257" y="1"/>
                  </a:moveTo>
                  <a:cubicBezTo>
                    <a:pt x="0" y="37"/>
                    <a:pt x="0" y="404"/>
                    <a:pt x="257" y="440"/>
                  </a:cubicBezTo>
                  <a:cubicBezTo>
                    <a:pt x="477" y="404"/>
                    <a:pt x="477" y="37"/>
                    <a:pt x="25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8633613" y="364436"/>
              <a:ext cx="37968" cy="30171"/>
            </a:xfrm>
            <a:custGeom>
              <a:avLst/>
              <a:gdLst/>
              <a:ahLst/>
              <a:cxnLst/>
              <a:rect l="l" t="t" r="r" b="b"/>
              <a:pathLst>
                <a:path w="1247" h="991" extrusionOk="0">
                  <a:moveTo>
                    <a:pt x="513" y="0"/>
                  </a:moveTo>
                  <a:cubicBezTo>
                    <a:pt x="367" y="0"/>
                    <a:pt x="257" y="37"/>
                    <a:pt x="147" y="147"/>
                  </a:cubicBezTo>
                  <a:cubicBezTo>
                    <a:pt x="74" y="220"/>
                    <a:pt x="0" y="367"/>
                    <a:pt x="0" y="477"/>
                  </a:cubicBezTo>
                  <a:cubicBezTo>
                    <a:pt x="0" y="770"/>
                    <a:pt x="220" y="990"/>
                    <a:pt x="513" y="990"/>
                  </a:cubicBezTo>
                  <a:lnTo>
                    <a:pt x="770" y="990"/>
                  </a:lnTo>
                  <a:cubicBezTo>
                    <a:pt x="1027" y="990"/>
                    <a:pt x="1247" y="770"/>
                    <a:pt x="1247" y="514"/>
                  </a:cubicBezTo>
                  <a:cubicBezTo>
                    <a:pt x="1247" y="220"/>
                    <a:pt x="1027" y="0"/>
                    <a:pt x="77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8537613" y="239422"/>
              <a:ext cx="25698" cy="18998"/>
            </a:xfrm>
            <a:custGeom>
              <a:avLst/>
              <a:gdLst/>
              <a:ahLst/>
              <a:cxnLst/>
              <a:rect l="l" t="t" r="r" b="b"/>
              <a:pathLst>
                <a:path w="844" h="624" extrusionOk="0">
                  <a:moveTo>
                    <a:pt x="404" y="1"/>
                  </a:moveTo>
                  <a:cubicBezTo>
                    <a:pt x="1" y="1"/>
                    <a:pt x="1" y="624"/>
                    <a:pt x="404" y="624"/>
                  </a:cubicBezTo>
                  <a:cubicBezTo>
                    <a:pt x="844" y="624"/>
                    <a:pt x="844" y="1"/>
                    <a:pt x="404"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8330025" y="118884"/>
              <a:ext cx="14523" cy="13426"/>
            </a:xfrm>
            <a:custGeom>
              <a:avLst/>
              <a:gdLst/>
              <a:ahLst/>
              <a:cxnLst/>
              <a:rect l="l" t="t" r="r" b="b"/>
              <a:pathLst>
                <a:path w="477" h="441" extrusionOk="0">
                  <a:moveTo>
                    <a:pt x="220" y="1"/>
                  </a:moveTo>
                  <a:cubicBezTo>
                    <a:pt x="0" y="74"/>
                    <a:pt x="0" y="367"/>
                    <a:pt x="220" y="441"/>
                  </a:cubicBezTo>
                  <a:cubicBezTo>
                    <a:pt x="477" y="367"/>
                    <a:pt x="477" y="74"/>
                    <a:pt x="22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6"/>
          <p:cNvGrpSpPr/>
          <p:nvPr/>
        </p:nvGrpSpPr>
        <p:grpSpPr>
          <a:xfrm>
            <a:off x="8430750" y="977888"/>
            <a:ext cx="647424" cy="667425"/>
            <a:chOff x="8430750" y="977888"/>
            <a:chExt cx="647424" cy="667425"/>
          </a:xfrm>
        </p:grpSpPr>
        <p:sp>
          <p:nvSpPr>
            <p:cNvPr id="197" name="Google Shape;197;p6"/>
            <p:cNvSpPr/>
            <p:nvPr/>
          </p:nvSpPr>
          <p:spPr>
            <a:xfrm>
              <a:off x="9016595" y="977888"/>
              <a:ext cx="52350" cy="41570"/>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8835170" y="1163966"/>
              <a:ext cx="55371" cy="5621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9019699" y="1186995"/>
              <a:ext cx="58475" cy="49288"/>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8819775" y="1045549"/>
              <a:ext cx="52350" cy="38466"/>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8792090" y="1394971"/>
              <a:ext cx="59146" cy="39640"/>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8618341" y="1273113"/>
              <a:ext cx="46184" cy="35404"/>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8639861" y="1446901"/>
              <a:ext cx="3104" cy="4656"/>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8430750" y="1614481"/>
              <a:ext cx="36914" cy="30831"/>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205;p6"/>
          <p:cNvSpPr/>
          <p:nvPr/>
        </p:nvSpPr>
        <p:spPr>
          <a:xfrm rot="10800000">
            <a:off x="2850418" y="4018050"/>
            <a:ext cx="2972232" cy="643625"/>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68125" y="4431325"/>
            <a:ext cx="4789009" cy="829529"/>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flipH="1">
            <a:off x="4166863" y="4374400"/>
            <a:ext cx="5129137" cy="886450"/>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 name="Google Shape;208;p6"/>
          <p:cNvGrpSpPr/>
          <p:nvPr/>
        </p:nvGrpSpPr>
        <p:grpSpPr>
          <a:xfrm>
            <a:off x="3826716" y="3184620"/>
            <a:ext cx="916958" cy="1408895"/>
            <a:chOff x="3841766" y="3167295"/>
            <a:chExt cx="916958" cy="1408895"/>
          </a:xfrm>
        </p:grpSpPr>
        <p:sp>
          <p:nvSpPr>
            <p:cNvPr id="209" name="Google Shape;209;p6"/>
            <p:cNvSpPr/>
            <p:nvPr/>
          </p:nvSpPr>
          <p:spPr>
            <a:xfrm rot="946665" flipH="1">
              <a:off x="4189779" y="3195146"/>
              <a:ext cx="392365" cy="1353192"/>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rot="946665" flipH="1">
              <a:off x="4135746" y="3767462"/>
              <a:ext cx="105747" cy="68823"/>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rot="946665" flipH="1">
              <a:off x="4069344" y="3841981"/>
              <a:ext cx="221820" cy="150496"/>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rot="946665" flipH="1">
              <a:off x="4265076" y="3696630"/>
              <a:ext cx="94173" cy="40446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rot="946665" flipH="1">
              <a:off x="4063288" y="3979289"/>
              <a:ext cx="278768" cy="191095"/>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rot="946665" flipH="1">
              <a:off x="3903846" y="3329991"/>
              <a:ext cx="410015" cy="513437"/>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rot="946665" flipH="1">
              <a:off x="4135746" y="3767462"/>
              <a:ext cx="105747" cy="68823"/>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6"/>
          <p:cNvSpPr/>
          <p:nvPr/>
        </p:nvSpPr>
        <p:spPr>
          <a:xfrm rot="-4670905">
            <a:off x="7938471" y="3665488"/>
            <a:ext cx="1169907" cy="588504"/>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rot="4110747" flipH="1">
            <a:off x="1758081" y="3293099"/>
            <a:ext cx="1563180" cy="1281279"/>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rot="9891537">
            <a:off x="-96476" y="4395892"/>
            <a:ext cx="1134592" cy="258416"/>
          </a:xfrm>
          <a:custGeom>
            <a:avLst/>
            <a:gdLst/>
            <a:ahLst/>
            <a:cxnLst/>
            <a:rect l="l" t="t" r="r" b="b"/>
            <a:pathLst>
              <a:path w="45383" h="10347" extrusionOk="0">
                <a:moveTo>
                  <a:pt x="0" y="0"/>
                </a:moveTo>
                <a:cubicBezTo>
                  <a:pt x="807" y="1173"/>
                  <a:pt x="1540" y="2347"/>
                  <a:pt x="2346" y="3520"/>
                </a:cubicBezTo>
                <a:cubicBezTo>
                  <a:pt x="2860" y="4326"/>
                  <a:pt x="3373" y="5133"/>
                  <a:pt x="3923" y="5902"/>
                </a:cubicBezTo>
                <a:cubicBezTo>
                  <a:pt x="5022" y="7552"/>
                  <a:pt x="6195" y="9275"/>
                  <a:pt x="8065" y="9971"/>
                </a:cubicBezTo>
                <a:cubicBezTo>
                  <a:pt x="8872" y="10265"/>
                  <a:pt x="9727" y="10346"/>
                  <a:pt x="10588" y="10346"/>
                </a:cubicBezTo>
                <a:cubicBezTo>
                  <a:pt x="11018" y="10346"/>
                  <a:pt x="11450" y="10326"/>
                  <a:pt x="11877" y="10301"/>
                </a:cubicBezTo>
                <a:cubicBezTo>
                  <a:pt x="23022" y="9751"/>
                  <a:pt x="34202" y="9055"/>
                  <a:pt x="45346" y="8285"/>
                </a:cubicBezTo>
                <a:lnTo>
                  <a:pt x="453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rot="5720879">
            <a:off x="-318815" y="147723"/>
            <a:ext cx="1319663" cy="78356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rot="2074035">
            <a:off x="7057740" y="268006"/>
            <a:ext cx="2347161" cy="346466"/>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2"/>
        </a:solidFill>
        <a:effectLst/>
      </p:bgPr>
    </p:bg>
    <p:spTree>
      <p:nvGrpSpPr>
        <p:cNvPr id="1" name="Shape 221"/>
        <p:cNvGrpSpPr/>
        <p:nvPr/>
      </p:nvGrpSpPr>
      <p:grpSpPr>
        <a:xfrm>
          <a:off x="0" y="0"/>
          <a:ext cx="0" cy="0"/>
          <a:chOff x="0" y="0"/>
          <a:chExt cx="0" cy="0"/>
        </a:xfrm>
      </p:grpSpPr>
      <p:sp>
        <p:nvSpPr>
          <p:cNvPr id="222" name="Google Shape;222;p7"/>
          <p:cNvSpPr txBox="1">
            <a:spLocks noGrp="1"/>
          </p:cNvSpPr>
          <p:nvPr>
            <p:ph type="title"/>
          </p:nvPr>
        </p:nvSpPr>
        <p:spPr>
          <a:xfrm>
            <a:off x="709600" y="421449"/>
            <a:ext cx="7721100" cy="7230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b="0">
                <a:solidFill>
                  <a:schemeClr val="accent3"/>
                </a:solidFill>
                <a:latin typeface="Calistoga"/>
                <a:ea typeface="Calistoga"/>
                <a:cs typeface="Calistoga"/>
                <a:sym typeface="Calistoga"/>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23" name="Google Shape;223;p7"/>
          <p:cNvSpPr txBox="1">
            <a:spLocks noGrp="1"/>
          </p:cNvSpPr>
          <p:nvPr>
            <p:ph type="body" idx="1"/>
          </p:nvPr>
        </p:nvSpPr>
        <p:spPr>
          <a:xfrm>
            <a:off x="728305" y="2478320"/>
            <a:ext cx="4607700" cy="21063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chemeClr val="lt1"/>
              </a:buClr>
              <a:buSzPts val="800"/>
              <a:buFont typeface="Open Sans"/>
              <a:buChar char="●"/>
              <a:defRPr sz="1400">
                <a:latin typeface="Voces"/>
                <a:ea typeface="Voces"/>
                <a:cs typeface="Voces"/>
                <a:sym typeface="Voces"/>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224" name="Google Shape;224;p7"/>
          <p:cNvSpPr txBox="1">
            <a:spLocks noGrp="1"/>
          </p:cNvSpPr>
          <p:nvPr>
            <p:ph type="subTitle" idx="2"/>
          </p:nvPr>
        </p:nvSpPr>
        <p:spPr>
          <a:xfrm>
            <a:off x="709600" y="1347895"/>
            <a:ext cx="2565900" cy="4857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2600">
                <a:solidFill>
                  <a:schemeClr val="accent1"/>
                </a:solidFill>
                <a:latin typeface="Calistoga"/>
                <a:ea typeface="Calistoga"/>
                <a:cs typeface="Calistoga"/>
                <a:sym typeface="Calistoga"/>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25" name="Google Shape;225;p7"/>
          <p:cNvSpPr txBox="1">
            <a:spLocks noGrp="1"/>
          </p:cNvSpPr>
          <p:nvPr>
            <p:ph type="title" idx="3" hasCustomPrompt="1"/>
          </p:nvPr>
        </p:nvSpPr>
        <p:spPr>
          <a:xfrm>
            <a:off x="710466" y="1805095"/>
            <a:ext cx="2031900" cy="485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0"/>
              <a:buNone/>
              <a:defRPr sz="2600" b="0">
                <a:solidFill>
                  <a:schemeClr val="lt1"/>
                </a:solidFill>
                <a:latin typeface="Calistoga"/>
                <a:ea typeface="Calistoga"/>
                <a:cs typeface="Calistoga"/>
                <a:sym typeface="Calistoga"/>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6" name="Google Shape;226;p7"/>
          <p:cNvSpPr/>
          <p:nvPr/>
        </p:nvSpPr>
        <p:spPr>
          <a:xfrm rot="631279">
            <a:off x="7690571" y="3200236"/>
            <a:ext cx="1432187" cy="1173909"/>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rot="284115">
            <a:off x="7065789" y="1412511"/>
            <a:ext cx="1724961" cy="102421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5330091" y="2177355"/>
            <a:ext cx="2545500" cy="25455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rot="-9900107">
            <a:off x="7262769" y="-42954"/>
            <a:ext cx="2121952" cy="1259854"/>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7"/>
          <p:cNvGrpSpPr/>
          <p:nvPr/>
        </p:nvGrpSpPr>
        <p:grpSpPr>
          <a:xfrm>
            <a:off x="5229248" y="898924"/>
            <a:ext cx="1209930" cy="1048028"/>
            <a:chOff x="5229248" y="898924"/>
            <a:chExt cx="1209930" cy="1048028"/>
          </a:xfrm>
        </p:grpSpPr>
        <p:sp>
          <p:nvSpPr>
            <p:cNvPr id="231" name="Google Shape;231;p7"/>
            <p:cNvSpPr/>
            <p:nvPr/>
          </p:nvSpPr>
          <p:spPr>
            <a:xfrm rot="-1312267">
              <a:off x="5738194" y="1500122"/>
              <a:ext cx="26729" cy="19762"/>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rot="-1312267">
              <a:off x="5844787" y="1484422"/>
              <a:ext cx="29041" cy="20933"/>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rot="-1312267">
              <a:off x="5760894" y="1418750"/>
              <a:ext cx="36040" cy="32144"/>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rot="-1312267">
              <a:off x="5942757" y="1271235"/>
              <a:ext cx="37180" cy="30213"/>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rot="-1312267">
              <a:off x="5897194" y="1418190"/>
              <a:ext cx="38352" cy="32556"/>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rot="-1312267">
              <a:off x="6067887" y="1562551"/>
              <a:ext cx="32525" cy="40695"/>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rot="-1312267">
              <a:off x="5795316" y="1329791"/>
              <a:ext cx="51114" cy="54598"/>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rot="-1312267">
              <a:off x="5643133" y="1219725"/>
              <a:ext cx="53426" cy="39492"/>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rot="-1312267">
              <a:off x="5669359" y="1104610"/>
              <a:ext cx="58082" cy="44147"/>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rot="-1312267">
              <a:off x="5548133" y="1318339"/>
              <a:ext cx="73188" cy="56910"/>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rot="-1312267">
              <a:off x="5547673" y="1145081"/>
              <a:ext cx="49974" cy="44147"/>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rot="-1312267">
              <a:off x="5434908" y="1134236"/>
              <a:ext cx="25589" cy="19762"/>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rot="-1312267">
              <a:off x="5297086" y="976303"/>
              <a:ext cx="29041" cy="22105"/>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rot="-1312267">
              <a:off x="5232008" y="902979"/>
              <a:ext cx="25589" cy="19762"/>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rot="-1312267">
              <a:off x="6074647" y="1388303"/>
              <a:ext cx="66221" cy="48771"/>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rot="-1312267">
              <a:off x="5796620" y="1630261"/>
              <a:ext cx="69704" cy="5488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rot="-1312267">
              <a:off x="6190895" y="1686752"/>
              <a:ext cx="38352" cy="30213"/>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rot="-1312267">
              <a:off x="6252449" y="1784569"/>
              <a:ext cx="38352" cy="29073"/>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rot="-1312267">
              <a:off x="6393003" y="1908904"/>
              <a:ext cx="41835" cy="31384"/>
            </a:xfrm>
            <a:custGeom>
              <a:avLst/>
              <a:gdLst/>
              <a:ahLst/>
              <a:cxnLst/>
              <a:rect l="l" t="t" r="r" b="b"/>
              <a:pathLst>
                <a:path w="1321" h="991" extrusionOk="0">
                  <a:moveTo>
                    <a:pt x="661" y="1"/>
                  </a:moveTo>
                  <a:cubicBezTo>
                    <a:pt x="1" y="1"/>
                    <a:pt x="1" y="991"/>
                    <a:pt x="661" y="991"/>
                  </a:cubicBezTo>
                  <a:cubicBezTo>
                    <a:pt x="1320" y="991"/>
                    <a:pt x="1320"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7"/>
          <p:cNvGrpSpPr/>
          <p:nvPr/>
        </p:nvGrpSpPr>
        <p:grpSpPr>
          <a:xfrm>
            <a:off x="7882401" y="4108055"/>
            <a:ext cx="862275" cy="954996"/>
            <a:chOff x="7882401" y="4108055"/>
            <a:chExt cx="862275" cy="954996"/>
          </a:xfrm>
        </p:grpSpPr>
        <p:sp>
          <p:nvSpPr>
            <p:cNvPr id="251" name="Google Shape;251;p7"/>
            <p:cNvSpPr/>
            <p:nvPr/>
          </p:nvSpPr>
          <p:spPr>
            <a:xfrm>
              <a:off x="8244410" y="4519070"/>
              <a:ext cx="28052" cy="21040"/>
            </a:xfrm>
            <a:custGeom>
              <a:avLst/>
              <a:gdLst/>
              <a:ahLst/>
              <a:cxnLst/>
              <a:rect l="l" t="t" r="r" b="b"/>
              <a:pathLst>
                <a:path w="588" h="441" extrusionOk="0">
                  <a:moveTo>
                    <a:pt x="294" y="0"/>
                  </a:moveTo>
                  <a:cubicBezTo>
                    <a:pt x="1" y="0"/>
                    <a:pt x="1" y="440"/>
                    <a:pt x="294" y="440"/>
                  </a:cubicBezTo>
                  <a:cubicBezTo>
                    <a:pt x="587" y="440"/>
                    <a:pt x="587" y="0"/>
                    <a:pt x="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8295124" y="4709716"/>
              <a:ext cx="31535" cy="28006"/>
            </a:xfrm>
            <a:custGeom>
              <a:avLst/>
              <a:gdLst/>
              <a:ahLst/>
              <a:cxnLst/>
              <a:rect l="l" t="t" r="r" b="b"/>
              <a:pathLst>
                <a:path w="661" h="587" extrusionOk="0">
                  <a:moveTo>
                    <a:pt x="331" y="0"/>
                  </a:moveTo>
                  <a:cubicBezTo>
                    <a:pt x="1" y="37"/>
                    <a:pt x="1" y="513"/>
                    <a:pt x="331" y="587"/>
                  </a:cubicBezTo>
                  <a:cubicBezTo>
                    <a:pt x="661" y="513"/>
                    <a:pt x="661" y="37"/>
                    <a:pt x="3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8456043" y="4707951"/>
              <a:ext cx="42030" cy="29771"/>
            </a:xfrm>
            <a:custGeom>
              <a:avLst/>
              <a:gdLst/>
              <a:ahLst/>
              <a:cxnLst/>
              <a:rect l="l" t="t" r="r" b="b"/>
              <a:pathLst>
                <a:path w="881" h="624" extrusionOk="0">
                  <a:moveTo>
                    <a:pt x="440" y="1"/>
                  </a:moveTo>
                  <a:cubicBezTo>
                    <a:pt x="1" y="1"/>
                    <a:pt x="1" y="624"/>
                    <a:pt x="440" y="624"/>
                  </a:cubicBezTo>
                  <a:cubicBezTo>
                    <a:pt x="880" y="624"/>
                    <a:pt x="880" y="1"/>
                    <a:pt x="4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8450795" y="4851365"/>
              <a:ext cx="28052" cy="40267"/>
            </a:xfrm>
            <a:custGeom>
              <a:avLst/>
              <a:gdLst/>
              <a:ahLst/>
              <a:cxnLst/>
              <a:rect l="l" t="t" r="r" b="b"/>
              <a:pathLst>
                <a:path w="588" h="844" extrusionOk="0">
                  <a:moveTo>
                    <a:pt x="220" y="0"/>
                  </a:moveTo>
                  <a:cubicBezTo>
                    <a:pt x="184" y="0"/>
                    <a:pt x="147" y="37"/>
                    <a:pt x="111" y="74"/>
                  </a:cubicBezTo>
                  <a:lnTo>
                    <a:pt x="74" y="147"/>
                  </a:lnTo>
                  <a:cubicBezTo>
                    <a:pt x="37" y="184"/>
                    <a:pt x="1" y="220"/>
                    <a:pt x="1" y="294"/>
                  </a:cubicBezTo>
                  <a:lnTo>
                    <a:pt x="1" y="550"/>
                  </a:lnTo>
                  <a:cubicBezTo>
                    <a:pt x="1" y="587"/>
                    <a:pt x="1" y="624"/>
                    <a:pt x="37" y="660"/>
                  </a:cubicBezTo>
                  <a:cubicBezTo>
                    <a:pt x="37" y="734"/>
                    <a:pt x="111" y="807"/>
                    <a:pt x="184" y="807"/>
                  </a:cubicBezTo>
                  <a:cubicBezTo>
                    <a:pt x="220" y="844"/>
                    <a:pt x="257" y="844"/>
                    <a:pt x="294" y="844"/>
                  </a:cubicBezTo>
                  <a:lnTo>
                    <a:pt x="367" y="844"/>
                  </a:lnTo>
                  <a:cubicBezTo>
                    <a:pt x="440" y="844"/>
                    <a:pt x="477" y="807"/>
                    <a:pt x="514" y="770"/>
                  </a:cubicBezTo>
                  <a:lnTo>
                    <a:pt x="550" y="697"/>
                  </a:lnTo>
                  <a:cubicBezTo>
                    <a:pt x="587" y="660"/>
                    <a:pt x="587" y="624"/>
                    <a:pt x="587" y="550"/>
                  </a:cubicBezTo>
                  <a:lnTo>
                    <a:pt x="587" y="294"/>
                  </a:lnTo>
                  <a:cubicBezTo>
                    <a:pt x="587" y="257"/>
                    <a:pt x="587" y="220"/>
                    <a:pt x="587" y="184"/>
                  </a:cubicBezTo>
                  <a:cubicBezTo>
                    <a:pt x="550" y="147"/>
                    <a:pt x="550" y="110"/>
                    <a:pt x="514" y="74"/>
                  </a:cubicBezTo>
                  <a:cubicBezTo>
                    <a:pt x="477" y="37"/>
                    <a:pt x="440" y="37"/>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8361581" y="4963290"/>
              <a:ext cx="77000" cy="59494"/>
            </a:xfrm>
            <a:custGeom>
              <a:avLst/>
              <a:gdLst/>
              <a:ahLst/>
              <a:cxnLst/>
              <a:rect l="l" t="t" r="r" b="b"/>
              <a:pathLst>
                <a:path w="1614" h="1247" extrusionOk="0">
                  <a:moveTo>
                    <a:pt x="807" y="1"/>
                  </a:moveTo>
                  <a:cubicBezTo>
                    <a:pt x="1" y="1"/>
                    <a:pt x="1" y="1247"/>
                    <a:pt x="807" y="1247"/>
                  </a:cubicBezTo>
                  <a:cubicBezTo>
                    <a:pt x="1614" y="1247"/>
                    <a:pt x="1614" y="1"/>
                    <a:pt x="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8585475" y="4959808"/>
              <a:ext cx="42030" cy="42033"/>
            </a:xfrm>
            <a:custGeom>
              <a:avLst/>
              <a:gdLst/>
              <a:ahLst/>
              <a:cxnLst/>
              <a:rect l="l" t="t" r="r" b="b"/>
              <a:pathLst>
                <a:path w="881" h="881" extrusionOk="0">
                  <a:moveTo>
                    <a:pt x="440" y="0"/>
                  </a:moveTo>
                  <a:cubicBezTo>
                    <a:pt x="0" y="110"/>
                    <a:pt x="0" y="733"/>
                    <a:pt x="440" y="880"/>
                  </a:cubicBezTo>
                  <a:cubicBezTo>
                    <a:pt x="880" y="733"/>
                    <a:pt x="880" y="110"/>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8289924" y="4826890"/>
              <a:ext cx="66457" cy="50763"/>
            </a:xfrm>
            <a:custGeom>
              <a:avLst/>
              <a:gdLst/>
              <a:ahLst/>
              <a:cxnLst/>
              <a:rect l="l" t="t" r="r" b="b"/>
              <a:pathLst>
                <a:path w="1393" h="1064" extrusionOk="0">
                  <a:moveTo>
                    <a:pt x="697" y="0"/>
                  </a:moveTo>
                  <a:cubicBezTo>
                    <a:pt x="0" y="0"/>
                    <a:pt x="0" y="1063"/>
                    <a:pt x="697" y="1063"/>
                  </a:cubicBezTo>
                  <a:cubicBezTo>
                    <a:pt x="1393" y="1063"/>
                    <a:pt x="1393" y="0"/>
                    <a:pt x="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8284676" y="4704420"/>
              <a:ext cx="52478" cy="38550"/>
            </a:xfrm>
            <a:custGeom>
              <a:avLst/>
              <a:gdLst/>
              <a:ahLst/>
              <a:cxnLst/>
              <a:rect l="l" t="t" r="r" b="b"/>
              <a:pathLst>
                <a:path w="1100" h="808" extrusionOk="0">
                  <a:moveTo>
                    <a:pt x="584" y="0"/>
                  </a:moveTo>
                  <a:cubicBezTo>
                    <a:pt x="573" y="0"/>
                    <a:pt x="562" y="0"/>
                    <a:pt x="550" y="1"/>
                  </a:cubicBezTo>
                  <a:cubicBezTo>
                    <a:pt x="0" y="1"/>
                    <a:pt x="0" y="808"/>
                    <a:pt x="550" y="808"/>
                  </a:cubicBezTo>
                  <a:cubicBezTo>
                    <a:pt x="1088" y="808"/>
                    <a:pt x="1100" y="0"/>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8195462" y="4487582"/>
              <a:ext cx="56009" cy="54628"/>
            </a:xfrm>
            <a:custGeom>
              <a:avLst/>
              <a:gdLst/>
              <a:ahLst/>
              <a:cxnLst/>
              <a:rect l="l" t="t" r="r" b="b"/>
              <a:pathLst>
                <a:path w="1174" h="1145" extrusionOk="0">
                  <a:moveTo>
                    <a:pt x="697" y="1"/>
                  </a:moveTo>
                  <a:cubicBezTo>
                    <a:pt x="660" y="1"/>
                    <a:pt x="633" y="10"/>
                    <a:pt x="610" y="23"/>
                  </a:cubicBezTo>
                  <a:lnTo>
                    <a:pt x="610" y="23"/>
                  </a:lnTo>
                  <a:cubicBezTo>
                    <a:pt x="578" y="25"/>
                    <a:pt x="546" y="29"/>
                    <a:pt x="514" y="37"/>
                  </a:cubicBezTo>
                  <a:cubicBezTo>
                    <a:pt x="477" y="74"/>
                    <a:pt x="440" y="74"/>
                    <a:pt x="367" y="111"/>
                  </a:cubicBezTo>
                  <a:lnTo>
                    <a:pt x="257" y="184"/>
                  </a:lnTo>
                  <a:cubicBezTo>
                    <a:pt x="74" y="257"/>
                    <a:pt x="0" y="441"/>
                    <a:pt x="0" y="624"/>
                  </a:cubicBezTo>
                  <a:cubicBezTo>
                    <a:pt x="0" y="770"/>
                    <a:pt x="37" y="917"/>
                    <a:pt x="147" y="990"/>
                  </a:cubicBezTo>
                  <a:cubicBezTo>
                    <a:pt x="257" y="1100"/>
                    <a:pt x="367" y="1137"/>
                    <a:pt x="514" y="1137"/>
                  </a:cubicBezTo>
                  <a:cubicBezTo>
                    <a:pt x="537" y="1142"/>
                    <a:pt x="561" y="1144"/>
                    <a:pt x="585" y="1144"/>
                  </a:cubicBezTo>
                  <a:cubicBezTo>
                    <a:pt x="743" y="1144"/>
                    <a:pt x="894" y="1040"/>
                    <a:pt x="990" y="880"/>
                  </a:cubicBezTo>
                  <a:lnTo>
                    <a:pt x="1027" y="770"/>
                  </a:lnTo>
                  <a:cubicBezTo>
                    <a:pt x="1064" y="697"/>
                    <a:pt x="1100" y="660"/>
                    <a:pt x="1100" y="624"/>
                  </a:cubicBezTo>
                  <a:cubicBezTo>
                    <a:pt x="1111" y="582"/>
                    <a:pt x="1115" y="543"/>
                    <a:pt x="1115" y="506"/>
                  </a:cubicBezTo>
                  <a:lnTo>
                    <a:pt x="1115" y="506"/>
                  </a:lnTo>
                  <a:cubicBezTo>
                    <a:pt x="1134" y="456"/>
                    <a:pt x="1154" y="407"/>
                    <a:pt x="1174" y="367"/>
                  </a:cubicBezTo>
                  <a:cubicBezTo>
                    <a:pt x="1137" y="257"/>
                    <a:pt x="1100" y="184"/>
                    <a:pt x="1064" y="111"/>
                  </a:cubicBezTo>
                  <a:cubicBezTo>
                    <a:pt x="990" y="37"/>
                    <a:pt x="880" y="1"/>
                    <a:pt x="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8073043" y="4625748"/>
              <a:ext cx="57774" cy="40267"/>
            </a:xfrm>
            <a:custGeom>
              <a:avLst/>
              <a:gdLst/>
              <a:ahLst/>
              <a:cxnLst/>
              <a:rect l="l" t="t" r="r" b="b"/>
              <a:pathLst>
                <a:path w="1211" h="844" extrusionOk="0">
                  <a:moveTo>
                    <a:pt x="404" y="1"/>
                  </a:moveTo>
                  <a:cubicBezTo>
                    <a:pt x="184" y="1"/>
                    <a:pt x="0" y="184"/>
                    <a:pt x="0" y="440"/>
                  </a:cubicBezTo>
                  <a:cubicBezTo>
                    <a:pt x="0" y="660"/>
                    <a:pt x="184" y="844"/>
                    <a:pt x="404" y="844"/>
                  </a:cubicBezTo>
                  <a:lnTo>
                    <a:pt x="660" y="844"/>
                  </a:lnTo>
                  <a:cubicBezTo>
                    <a:pt x="1210" y="844"/>
                    <a:pt x="1210" y="37"/>
                    <a:pt x="660" y="37"/>
                  </a:cubicBezTo>
                  <a:lnTo>
                    <a:pt x="6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8067795" y="4426371"/>
              <a:ext cx="42030" cy="26288"/>
            </a:xfrm>
            <a:custGeom>
              <a:avLst/>
              <a:gdLst/>
              <a:ahLst/>
              <a:cxnLst/>
              <a:rect l="l" t="t" r="r" b="b"/>
              <a:pathLst>
                <a:path w="881" h="551" extrusionOk="0">
                  <a:moveTo>
                    <a:pt x="514" y="1"/>
                  </a:moveTo>
                  <a:lnTo>
                    <a:pt x="514" y="37"/>
                  </a:lnTo>
                  <a:lnTo>
                    <a:pt x="257" y="37"/>
                  </a:lnTo>
                  <a:cubicBezTo>
                    <a:pt x="242" y="33"/>
                    <a:pt x="226" y="32"/>
                    <a:pt x="212" y="32"/>
                  </a:cubicBezTo>
                  <a:cubicBezTo>
                    <a:pt x="88" y="32"/>
                    <a:pt x="0" y="163"/>
                    <a:pt x="0" y="294"/>
                  </a:cubicBezTo>
                  <a:cubicBezTo>
                    <a:pt x="0" y="404"/>
                    <a:pt x="110" y="514"/>
                    <a:pt x="257" y="550"/>
                  </a:cubicBezTo>
                  <a:lnTo>
                    <a:pt x="514" y="550"/>
                  </a:lnTo>
                  <a:cubicBezTo>
                    <a:pt x="880" y="550"/>
                    <a:pt x="880" y="1"/>
                    <a:pt x="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7966368" y="4255000"/>
              <a:ext cx="45513" cy="36737"/>
            </a:xfrm>
            <a:custGeom>
              <a:avLst/>
              <a:gdLst/>
              <a:ahLst/>
              <a:cxnLst/>
              <a:rect l="l" t="t" r="r" b="b"/>
              <a:pathLst>
                <a:path w="954" h="770" extrusionOk="0">
                  <a:moveTo>
                    <a:pt x="477" y="0"/>
                  </a:moveTo>
                  <a:cubicBezTo>
                    <a:pt x="0" y="37"/>
                    <a:pt x="0" y="733"/>
                    <a:pt x="477" y="770"/>
                  </a:cubicBezTo>
                  <a:cubicBezTo>
                    <a:pt x="953" y="733"/>
                    <a:pt x="953" y="37"/>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7882401" y="4108055"/>
              <a:ext cx="57774" cy="47281"/>
            </a:xfrm>
            <a:custGeom>
              <a:avLst/>
              <a:gdLst/>
              <a:ahLst/>
              <a:cxnLst/>
              <a:rect l="l" t="t" r="r" b="b"/>
              <a:pathLst>
                <a:path w="1211" h="991" extrusionOk="0">
                  <a:moveTo>
                    <a:pt x="624" y="1"/>
                  </a:moveTo>
                  <a:cubicBezTo>
                    <a:pt x="1" y="74"/>
                    <a:pt x="1" y="917"/>
                    <a:pt x="624" y="991"/>
                  </a:cubicBezTo>
                  <a:cubicBezTo>
                    <a:pt x="1210" y="917"/>
                    <a:pt x="1210" y="74"/>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8699163" y="5026267"/>
              <a:ext cx="45513" cy="36784"/>
            </a:xfrm>
            <a:custGeom>
              <a:avLst/>
              <a:gdLst/>
              <a:ahLst/>
              <a:cxnLst/>
              <a:rect l="l" t="t" r="r" b="b"/>
              <a:pathLst>
                <a:path w="954" h="771" extrusionOk="0">
                  <a:moveTo>
                    <a:pt x="477" y="0"/>
                  </a:moveTo>
                  <a:cubicBezTo>
                    <a:pt x="0" y="37"/>
                    <a:pt x="0" y="733"/>
                    <a:pt x="477" y="770"/>
                  </a:cubicBezTo>
                  <a:cubicBezTo>
                    <a:pt x="953" y="733"/>
                    <a:pt x="953" y="37"/>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 name="Google Shape;265;p7"/>
          <p:cNvSpPr/>
          <p:nvPr/>
        </p:nvSpPr>
        <p:spPr>
          <a:xfrm>
            <a:off x="-57925" y="4388400"/>
            <a:ext cx="1319725" cy="783600"/>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91175" y="4040100"/>
            <a:ext cx="741826" cy="1079669"/>
          </a:xfrm>
          <a:custGeom>
            <a:avLst/>
            <a:gdLst/>
            <a:ahLst/>
            <a:cxnLst/>
            <a:rect l="l" t="t" r="r" b="b"/>
            <a:pathLst>
              <a:path w="24709" h="35962" extrusionOk="0">
                <a:moveTo>
                  <a:pt x="20466" y="0"/>
                </a:moveTo>
                <a:cubicBezTo>
                  <a:pt x="12438" y="0"/>
                  <a:pt x="4856" y="4425"/>
                  <a:pt x="0" y="10778"/>
                </a:cubicBezTo>
                <a:lnTo>
                  <a:pt x="0" y="35962"/>
                </a:lnTo>
                <a:lnTo>
                  <a:pt x="9605" y="35962"/>
                </a:lnTo>
                <a:cubicBezTo>
                  <a:pt x="8469" y="31599"/>
                  <a:pt x="8285" y="27091"/>
                  <a:pt x="9568" y="22838"/>
                </a:cubicBezTo>
                <a:cubicBezTo>
                  <a:pt x="11468" y="16504"/>
                  <a:pt x="17355" y="11116"/>
                  <a:pt x="23887" y="11116"/>
                </a:cubicBezTo>
                <a:cubicBezTo>
                  <a:pt x="24160" y="11116"/>
                  <a:pt x="24433" y="11125"/>
                  <a:pt x="24708" y="11144"/>
                </a:cubicBezTo>
                <a:cubicBezTo>
                  <a:pt x="22985" y="7552"/>
                  <a:pt x="21592" y="3813"/>
                  <a:pt x="20566" y="0"/>
                </a:cubicBezTo>
                <a:cubicBezTo>
                  <a:pt x="20533" y="0"/>
                  <a:pt x="20500" y="0"/>
                  <a:pt x="20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7"/>
          <p:cNvGrpSpPr/>
          <p:nvPr/>
        </p:nvGrpSpPr>
        <p:grpSpPr>
          <a:xfrm>
            <a:off x="-605888" y="3025234"/>
            <a:ext cx="1395308" cy="1361806"/>
            <a:chOff x="-605888" y="3025234"/>
            <a:chExt cx="1395308" cy="1361806"/>
          </a:xfrm>
        </p:grpSpPr>
        <p:sp>
          <p:nvSpPr>
            <p:cNvPr id="268" name="Google Shape;268;p7"/>
            <p:cNvSpPr/>
            <p:nvPr/>
          </p:nvSpPr>
          <p:spPr>
            <a:xfrm rot="3361624">
              <a:off x="-373834" y="3178614"/>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3361624">
              <a:off x="297454" y="3636353"/>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3361624">
              <a:off x="269249" y="3678053"/>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3361624">
              <a:off x="-17333" y="3631672"/>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3361624">
              <a:off x="201232" y="3789897"/>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3361624">
              <a:off x="322719" y="3192714"/>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 name="Google Shape;274;p7"/>
          <p:cNvSpPr/>
          <p:nvPr/>
        </p:nvSpPr>
        <p:spPr>
          <a:xfrm rot="-4569998">
            <a:off x="-893796" y="893355"/>
            <a:ext cx="2347062" cy="346452"/>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5720879">
            <a:off x="-601565" y="5648"/>
            <a:ext cx="1319663" cy="78356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9557666">
            <a:off x="4463550" y="-252076"/>
            <a:ext cx="1319852" cy="783676"/>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277"/>
        <p:cNvGrpSpPr/>
        <p:nvPr/>
      </p:nvGrpSpPr>
      <p:grpSpPr>
        <a:xfrm>
          <a:off x="0" y="0"/>
          <a:ext cx="0" cy="0"/>
          <a:chOff x="0" y="0"/>
          <a:chExt cx="0" cy="0"/>
        </a:xfrm>
      </p:grpSpPr>
      <p:sp>
        <p:nvSpPr>
          <p:cNvPr id="278" name="Google Shape;278;p8"/>
          <p:cNvSpPr txBox="1">
            <a:spLocks noGrp="1"/>
          </p:cNvSpPr>
          <p:nvPr>
            <p:ph type="title"/>
          </p:nvPr>
        </p:nvSpPr>
        <p:spPr>
          <a:xfrm>
            <a:off x="1500450" y="1036600"/>
            <a:ext cx="6143100" cy="25971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Clr>
                <a:schemeClr val="lt1"/>
              </a:buClr>
              <a:buSzPts val="4800"/>
              <a:buNone/>
              <a:defRPr sz="100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grpSp>
        <p:nvGrpSpPr>
          <p:cNvPr id="279" name="Google Shape;279;p8"/>
          <p:cNvGrpSpPr/>
          <p:nvPr/>
        </p:nvGrpSpPr>
        <p:grpSpPr>
          <a:xfrm>
            <a:off x="7515400" y="2748650"/>
            <a:ext cx="1015989" cy="1055050"/>
            <a:chOff x="1208850" y="3315150"/>
            <a:chExt cx="1015989" cy="1055050"/>
          </a:xfrm>
        </p:grpSpPr>
        <p:sp>
          <p:nvSpPr>
            <p:cNvPr id="280" name="Google Shape;280;p8"/>
            <p:cNvSpPr/>
            <p:nvPr/>
          </p:nvSpPr>
          <p:spPr>
            <a:xfrm>
              <a:off x="1878411" y="3315150"/>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1881959" y="3554139"/>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1653466" y="3392480"/>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1621824" y="3791833"/>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1423248" y="3652563"/>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1447842" y="3851185"/>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1208850" y="4042712"/>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2154463" y="3607402"/>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1947113" y="3820071"/>
              <a:ext cx="63281" cy="6424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2158010" y="3846391"/>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1929518" y="3684732"/>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1897876" y="4084085"/>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1699299" y="3944815"/>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1723893" y="4143437"/>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1484901" y="4334964"/>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8"/>
          <p:cNvGrpSpPr/>
          <p:nvPr/>
        </p:nvGrpSpPr>
        <p:grpSpPr>
          <a:xfrm>
            <a:off x="7818200" y="2005800"/>
            <a:ext cx="1015989" cy="1055050"/>
            <a:chOff x="1208850" y="3315150"/>
            <a:chExt cx="1015989" cy="1055050"/>
          </a:xfrm>
        </p:grpSpPr>
        <p:sp>
          <p:nvSpPr>
            <p:cNvPr id="296" name="Google Shape;296;p8"/>
            <p:cNvSpPr/>
            <p:nvPr/>
          </p:nvSpPr>
          <p:spPr>
            <a:xfrm>
              <a:off x="1878411" y="3315150"/>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1881959" y="3554139"/>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1653466" y="3392480"/>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1621824" y="3791833"/>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1423248" y="3652563"/>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1447842" y="3851185"/>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1208850" y="4042712"/>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2154463" y="3607402"/>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1947113" y="3820071"/>
              <a:ext cx="63281" cy="6424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2158010" y="3846391"/>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1929518" y="3684732"/>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1897876" y="4084085"/>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1699299" y="3944815"/>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1723893" y="4143437"/>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1484901" y="4334964"/>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8"/>
          <p:cNvSpPr/>
          <p:nvPr/>
        </p:nvSpPr>
        <p:spPr>
          <a:xfrm rot="-1232550">
            <a:off x="7065070" y="4078804"/>
            <a:ext cx="1854025" cy="932638"/>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63326" y="4164547"/>
            <a:ext cx="4560131" cy="978958"/>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rot="8834421">
            <a:off x="4366356" y="3742500"/>
            <a:ext cx="3158346" cy="1823052"/>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rot="3113637">
            <a:off x="7229290" y="-601699"/>
            <a:ext cx="2701620" cy="2155606"/>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 name="Google Shape;315;p8"/>
          <p:cNvGrpSpPr/>
          <p:nvPr/>
        </p:nvGrpSpPr>
        <p:grpSpPr>
          <a:xfrm flipH="1">
            <a:off x="1407484" y="24650"/>
            <a:ext cx="1386501" cy="673098"/>
            <a:chOff x="6262493" y="240300"/>
            <a:chExt cx="1386501" cy="673098"/>
          </a:xfrm>
        </p:grpSpPr>
        <p:sp>
          <p:nvSpPr>
            <p:cNvPr id="316" name="Google Shape;316;p8"/>
            <p:cNvSpPr/>
            <p:nvPr/>
          </p:nvSpPr>
          <p:spPr>
            <a:xfrm rot="-2993311">
              <a:off x="6741361" y="379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rot="-2993311">
              <a:off x="6637232" y="391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rot="-2993311">
              <a:off x="6632824" y="249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rot="-2993311">
              <a:off x="6438067" y="361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rot="-2993311">
              <a:off x="6268374" y="310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rot="-2993311">
              <a:off x="6973065" y="431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rot="-2993311">
              <a:off x="6926179" y="649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rot="-2993311">
              <a:off x="7118756" y="565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rot="-2993311">
              <a:off x="7122773" y="771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rot="-2993311">
              <a:off x="7260626" y="735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rot="-2993311">
              <a:off x="7382313" y="791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rot="-2993311">
              <a:off x="7599961" y="867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8"/>
          <p:cNvSpPr/>
          <p:nvPr/>
        </p:nvSpPr>
        <p:spPr>
          <a:xfrm>
            <a:off x="7657052" y="-63248"/>
            <a:ext cx="1441024" cy="328543"/>
          </a:xfrm>
          <a:custGeom>
            <a:avLst/>
            <a:gdLst/>
            <a:ahLst/>
            <a:cxnLst/>
            <a:rect l="l" t="t" r="r" b="b"/>
            <a:pathLst>
              <a:path w="45383" h="10347" extrusionOk="0">
                <a:moveTo>
                  <a:pt x="0" y="0"/>
                </a:moveTo>
                <a:cubicBezTo>
                  <a:pt x="807" y="1173"/>
                  <a:pt x="1540" y="2347"/>
                  <a:pt x="2346" y="3520"/>
                </a:cubicBezTo>
                <a:cubicBezTo>
                  <a:pt x="2860" y="4326"/>
                  <a:pt x="3373" y="5133"/>
                  <a:pt x="3923" y="5902"/>
                </a:cubicBezTo>
                <a:cubicBezTo>
                  <a:pt x="5022" y="7552"/>
                  <a:pt x="6195" y="9275"/>
                  <a:pt x="8065" y="9971"/>
                </a:cubicBezTo>
                <a:cubicBezTo>
                  <a:pt x="8872" y="10265"/>
                  <a:pt x="9727" y="10346"/>
                  <a:pt x="10588" y="10346"/>
                </a:cubicBezTo>
                <a:cubicBezTo>
                  <a:pt x="11018" y="10346"/>
                  <a:pt x="11450" y="10326"/>
                  <a:pt x="11877" y="10301"/>
                </a:cubicBezTo>
                <a:cubicBezTo>
                  <a:pt x="23022" y="9751"/>
                  <a:pt x="34202" y="9055"/>
                  <a:pt x="45346" y="8285"/>
                </a:cubicBezTo>
                <a:lnTo>
                  <a:pt x="453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9" name="Google Shape;329;p8"/>
          <p:cNvSpPr/>
          <p:nvPr/>
        </p:nvSpPr>
        <p:spPr>
          <a:xfrm rot="-6741749" flipH="1">
            <a:off x="-338790" y="96693"/>
            <a:ext cx="1491548" cy="885622"/>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 name="Google Shape;330;p8"/>
          <p:cNvGrpSpPr/>
          <p:nvPr/>
        </p:nvGrpSpPr>
        <p:grpSpPr>
          <a:xfrm rot="10800000">
            <a:off x="352914" y="2954837"/>
            <a:ext cx="978370" cy="1396625"/>
            <a:chOff x="10114118" y="-2671745"/>
            <a:chExt cx="978273" cy="1396485"/>
          </a:xfrm>
        </p:grpSpPr>
        <p:sp>
          <p:nvSpPr>
            <p:cNvPr id="331" name="Google Shape;331;p8"/>
            <p:cNvSpPr/>
            <p:nvPr/>
          </p:nvSpPr>
          <p:spPr>
            <a:xfrm rot="9372513">
              <a:off x="10443751" y="-2650100"/>
              <a:ext cx="392366" cy="1353196"/>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9372513">
              <a:off x="10401385" y="-1911213"/>
              <a:ext cx="105748" cy="68824"/>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rot="9372513">
              <a:off x="10318982" y="-2065113"/>
              <a:ext cx="221820" cy="150497"/>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rot="9372513">
              <a:off x="10515988" y="-2192301"/>
              <a:ext cx="94173" cy="404466"/>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rot="9372513">
              <a:off x="10290735" y="-2244606"/>
              <a:ext cx="278769" cy="191096"/>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rot="9372513">
              <a:off x="10200260" y="-1909338"/>
              <a:ext cx="410016" cy="513439"/>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rot="9372513">
              <a:off x="10401385" y="-1911213"/>
              <a:ext cx="105748" cy="68824"/>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8"/>
          <p:cNvSpPr/>
          <p:nvPr/>
        </p:nvSpPr>
        <p:spPr>
          <a:xfrm rot="-169204">
            <a:off x="3780390" y="-72204"/>
            <a:ext cx="2347076" cy="346454"/>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l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2"/>
        </a:solidFill>
        <a:effectLst/>
      </p:bgPr>
    </p:bg>
    <p:spTree>
      <p:nvGrpSpPr>
        <p:cNvPr id="1" name="Shape 339"/>
        <p:cNvGrpSpPr/>
        <p:nvPr/>
      </p:nvGrpSpPr>
      <p:grpSpPr>
        <a:xfrm>
          <a:off x="0" y="0"/>
          <a:ext cx="0" cy="0"/>
          <a:chOff x="0" y="0"/>
          <a:chExt cx="0" cy="0"/>
        </a:xfrm>
      </p:grpSpPr>
      <p:sp>
        <p:nvSpPr>
          <p:cNvPr id="340" name="Google Shape;340;p9"/>
          <p:cNvSpPr/>
          <p:nvPr/>
        </p:nvSpPr>
        <p:spPr>
          <a:xfrm rot="5720879">
            <a:off x="-318815" y="147723"/>
            <a:ext cx="1319663" cy="78356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txBox="1">
            <a:spLocks noGrp="1"/>
          </p:cNvSpPr>
          <p:nvPr>
            <p:ph type="ctrTitle"/>
          </p:nvPr>
        </p:nvSpPr>
        <p:spPr>
          <a:xfrm>
            <a:off x="1165188" y="1125150"/>
            <a:ext cx="3455400" cy="110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5500">
                <a:solidFill>
                  <a:schemeClr val="lt1"/>
                </a:solidFill>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42" name="Google Shape;342;p9"/>
          <p:cNvSpPr txBox="1">
            <a:spLocks noGrp="1"/>
          </p:cNvSpPr>
          <p:nvPr>
            <p:ph type="subTitle" idx="1"/>
          </p:nvPr>
        </p:nvSpPr>
        <p:spPr>
          <a:xfrm>
            <a:off x="1165188" y="2187950"/>
            <a:ext cx="34554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343" name="Google Shape;343;p9"/>
          <p:cNvGrpSpPr/>
          <p:nvPr/>
        </p:nvGrpSpPr>
        <p:grpSpPr>
          <a:xfrm>
            <a:off x="7649286" y="144900"/>
            <a:ext cx="1386501" cy="673098"/>
            <a:chOff x="7601793" y="297300"/>
            <a:chExt cx="1386501" cy="673098"/>
          </a:xfrm>
        </p:grpSpPr>
        <p:sp>
          <p:nvSpPr>
            <p:cNvPr id="344" name="Google Shape;344;p9"/>
            <p:cNvSpPr/>
            <p:nvPr/>
          </p:nvSpPr>
          <p:spPr>
            <a:xfrm rot="-2993311">
              <a:off x="8080661" y="436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rot="-2993311">
              <a:off x="7976532" y="448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rot="-2993311">
              <a:off x="7972124" y="306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rot="-2993311">
              <a:off x="7777367" y="418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rot="-2993311">
              <a:off x="7607674" y="367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rot="-2993311">
              <a:off x="8312365" y="488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rot="-2993311">
              <a:off x="8265479" y="706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rot="-2993311">
              <a:off x="8458056" y="622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rot="-2993311">
              <a:off x="8462073" y="828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rot="-2993311">
              <a:off x="8599926" y="792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rot="-2993311">
              <a:off x="8721613" y="848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rot="-2993311">
              <a:off x="8939261" y="924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9"/>
          <p:cNvSpPr/>
          <p:nvPr/>
        </p:nvSpPr>
        <p:spPr>
          <a:xfrm>
            <a:off x="-37050" y="4355125"/>
            <a:ext cx="6799568" cy="788473"/>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flipH="1">
            <a:off x="2392450" y="4317273"/>
            <a:ext cx="6757025" cy="826302"/>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rot="7110921">
            <a:off x="5341721" y="811026"/>
            <a:ext cx="1722624" cy="994328"/>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rot="-1883114" flipH="1">
            <a:off x="-1613018" y="-136238"/>
            <a:ext cx="4339240" cy="1555278"/>
          </a:xfrm>
          <a:custGeom>
            <a:avLst/>
            <a:gdLst/>
            <a:ahLst/>
            <a:cxnLst/>
            <a:rect l="l" t="t" r="r" b="b"/>
            <a:pathLst>
              <a:path w="85084" h="62210" extrusionOk="0">
                <a:moveTo>
                  <a:pt x="1" y="1"/>
                </a:moveTo>
                <a:lnTo>
                  <a:pt x="1" y="221"/>
                </a:lnTo>
                <a:lnTo>
                  <a:pt x="1064" y="1430"/>
                </a:lnTo>
                <a:cubicBezTo>
                  <a:pt x="3740" y="4400"/>
                  <a:pt x="6489" y="7479"/>
                  <a:pt x="8432" y="11035"/>
                </a:cubicBezTo>
                <a:cubicBezTo>
                  <a:pt x="10265" y="14444"/>
                  <a:pt x="11401" y="18256"/>
                  <a:pt x="12464" y="21886"/>
                </a:cubicBezTo>
                <a:cubicBezTo>
                  <a:pt x="14774" y="29987"/>
                  <a:pt x="17193" y="38345"/>
                  <a:pt x="18146" y="46850"/>
                </a:cubicBezTo>
                <a:cubicBezTo>
                  <a:pt x="18220" y="47290"/>
                  <a:pt x="18256" y="47803"/>
                  <a:pt x="18330" y="48279"/>
                </a:cubicBezTo>
                <a:cubicBezTo>
                  <a:pt x="18623" y="51065"/>
                  <a:pt x="18916" y="53961"/>
                  <a:pt x="20089" y="56527"/>
                </a:cubicBezTo>
                <a:cubicBezTo>
                  <a:pt x="20749" y="58067"/>
                  <a:pt x="21775" y="59423"/>
                  <a:pt x="23095" y="60523"/>
                </a:cubicBezTo>
                <a:cubicBezTo>
                  <a:pt x="24342" y="61549"/>
                  <a:pt x="25918" y="62136"/>
                  <a:pt x="27531" y="62209"/>
                </a:cubicBezTo>
                <a:lnTo>
                  <a:pt x="27604" y="62209"/>
                </a:lnTo>
                <a:cubicBezTo>
                  <a:pt x="31930" y="62136"/>
                  <a:pt x="34789" y="58030"/>
                  <a:pt x="37062" y="53998"/>
                </a:cubicBezTo>
                <a:cubicBezTo>
                  <a:pt x="39005" y="50515"/>
                  <a:pt x="41021" y="46886"/>
                  <a:pt x="42451" y="43001"/>
                </a:cubicBezTo>
                <a:cubicBezTo>
                  <a:pt x="43770" y="39371"/>
                  <a:pt x="44540" y="35522"/>
                  <a:pt x="45310" y="31783"/>
                </a:cubicBezTo>
                <a:cubicBezTo>
                  <a:pt x="45750" y="29620"/>
                  <a:pt x="46226" y="27348"/>
                  <a:pt x="46740" y="25148"/>
                </a:cubicBezTo>
                <a:cubicBezTo>
                  <a:pt x="46960" y="24085"/>
                  <a:pt x="47399" y="23059"/>
                  <a:pt x="48059" y="22179"/>
                </a:cubicBezTo>
                <a:cubicBezTo>
                  <a:pt x="48792" y="21336"/>
                  <a:pt x="49892" y="20859"/>
                  <a:pt x="50845" y="20419"/>
                </a:cubicBezTo>
                <a:lnTo>
                  <a:pt x="85047" y="5316"/>
                </a:lnTo>
                <a:lnTo>
                  <a:pt x="85084" y="5170"/>
                </a:lnTo>
                <a:lnTo>
                  <a:pt x="85084" y="5170"/>
                </a:lnTo>
                <a:lnTo>
                  <a:pt x="50809" y="20309"/>
                </a:lnTo>
                <a:cubicBezTo>
                  <a:pt x="49819" y="20749"/>
                  <a:pt x="48719" y="21226"/>
                  <a:pt x="47949" y="22105"/>
                </a:cubicBezTo>
                <a:cubicBezTo>
                  <a:pt x="47289" y="22985"/>
                  <a:pt x="46850" y="24012"/>
                  <a:pt x="46630" y="25111"/>
                </a:cubicBezTo>
                <a:cubicBezTo>
                  <a:pt x="46080" y="27311"/>
                  <a:pt x="45603" y="29584"/>
                  <a:pt x="45163" y="31747"/>
                </a:cubicBezTo>
                <a:cubicBezTo>
                  <a:pt x="44430" y="35486"/>
                  <a:pt x="43660" y="39335"/>
                  <a:pt x="42304" y="42964"/>
                </a:cubicBezTo>
                <a:cubicBezTo>
                  <a:pt x="40948" y="46813"/>
                  <a:pt x="38895" y="50405"/>
                  <a:pt x="36952" y="53925"/>
                </a:cubicBezTo>
                <a:cubicBezTo>
                  <a:pt x="34716" y="57920"/>
                  <a:pt x="31856" y="61989"/>
                  <a:pt x="27604" y="62026"/>
                </a:cubicBezTo>
                <a:lnTo>
                  <a:pt x="27567" y="62026"/>
                </a:lnTo>
                <a:cubicBezTo>
                  <a:pt x="25111" y="62026"/>
                  <a:pt x="21922" y="60303"/>
                  <a:pt x="20236" y="56454"/>
                </a:cubicBezTo>
                <a:cubicBezTo>
                  <a:pt x="19099" y="53888"/>
                  <a:pt x="18769" y="50992"/>
                  <a:pt x="18476" y="48206"/>
                </a:cubicBezTo>
                <a:cubicBezTo>
                  <a:pt x="18440" y="47766"/>
                  <a:pt x="18366" y="47253"/>
                  <a:pt x="18330" y="46776"/>
                </a:cubicBezTo>
                <a:cubicBezTo>
                  <a:pt x="17340" y="38272"/>
                  <a:pt x="14920" y="29914"/>
                  <a:pt x="12611" y="21812"/>
                </a:cubicBezTo>
                <a:cubicBezTo>
                  <a:pt x="11548" y="18146"/>
                  <a:pt x="10448" y="14371"/>
                  <a:pt x="8579" y="10925"/>
                </a:cubicBezTo>
                <a:cubicBezTo>
                  <a:pt x="6636" y="7369"/>
                  <a:pt x="3886" y="4290"/>
                  <a:pt x="1210" y="1320"/>
                </a:cubicBezTo>
                <a:lnTo>
                  <a:pt x="1"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flipH="1">
            <a:off x="7770216" y="4239350"/>
            <a:ext cx="1572056" cy="933424"/>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9"/>
          <p:cNvGrpSpPr/>
          <p:nvPr/>
        </p:nvGrpSpPr>
        <p:grpSpPr>
          <a:xfrm>
            <a:off x="3327437" y="3279884"/>
            <a:ext cx="1395308" cy="1361806"/>
            <a:chOff x="3307387" y="6347934"/>
            <a:chExt cx="1395308" cy="1361806"/>
          </a:xfrm>
        </p:grpSpPr>
        <p:sp>
          <p:nvSpPr>
            <p:cNvPr id="362" name="Google Shape;362;p9"/>
            <p:cNvSpPr/>
            <p:nvPr/>
          </p:nvSpPr>
          <p:spPr>
            <a:xfrm rot="3361624">
              <a:off x="3539441" y="6501314"/>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rot="3361624">
              <a:off x="4210729" y="6959053"/>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rot="3361624">
              <a:off x="4182524" y="7000753"/>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rot="3361624">
              <a:off x="3895942" y="6954372"/>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rot="3361624">
              <a:off x="4114507" y="7112597"/>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rot="3361624">
              <a:off x="4235994" y="6515414"/>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9"/>
          <p:cNvSpPr/>
          <p:nvPr/>
        </p:nvSpPr>
        <p:spPr>
          <a:xfrm rot="-4540936">
            <a:off x="-370382" y="3494483"/>
            <a:ext cx="1853967" cy="932609"/>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rot="3224944" flipH="1">
            <a:off x="6925087" y="-1169803"/>
            <a:ext cx="2701490" cy="2155502"/>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70"/>
        <p:cNvGrpSpPr/>
        <p:nvPr/>
      </p:nvGrpSpPr>
      <p:grpSpPr>
        <a:xfrm>
          <a:off x="0" y="0"/>
          <a:ext cx="0" cy="0"/>
          <a:chOff x="0" y="0"/>
          <a:chExt cx="0" cy="0"/>
        </a:xfrm>
      </p:grpSpPr>
      <p:sp>
        <p:nvSpPr>
          <p:cNvPr id="371" name="Google Shape;371;p10"/>
          <p:cNvSpPr txBox="1">
            <a:spLocks noGrp="1"/>
          </p:cNvSpPr>
          <p:nvPr>
            <p:ph type="title"/>
          </p:nvPr>
        </p:nvSpPr>
        <p:spPr>
          <a:xfrm>
            <a:off x="713225" y="1611049"/>
            <a:ext cx="3646800" cy="1645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solidFill>
                  <a:schemeClr val="lt1"/>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12_1">
    <p:spTree>
      <p:nvGrpSpPr>
        <p:cNvPr id="1" name="Shape 407"/>
        <p:cNvGrpSpPr/>
        <p:nvPr/>
      </p:nvGrpSpPr>
      <p:grpSpPr>
        <a:xfrm>
          <a:off x="0" y="0"/>
          <a:ext cx="0" cy="0"/>
          <a:chOff x="0" y="0"/>
          <a:chExt cx="0" cy="0"/>
        </a:xfrm>
      </p:grpSpPr>
      <p:sp>
        <p:nvSpPr>
          <p:cNvPr id="408" name="Google Shape;408;p13"/>
          <p:cNvSpPr/>
          <p:nvPr/>
        </p:nvSpPr>
        <p:spPr>
          <a:xfrm rot="3446542">
            <a:off x="8364627" y="1682487"/>
            <a:ext cx="1382156" cy="600402"/>
          </a:xfrm>
          <a:custGeom>
            <a:avLst/>
            <a:gdLst/>
            <a:ahLst/>
            <a:cxnLst/>
            <a:rect l="l" t="t" r="r" b="b"/>
            <a:pathLst>
              <a:path w="20713" h="14848" extrusionOk="0">
                <a:moveTo>
                  <a:pt x="6709" y="1"/>
                </a:moveTo>
                <a:cubicBezTo>
                  <a:pt x="4656" y="3887"/>
                  <a:pt x="2420" y="7699"/>
                  <a:pt x="0" y="11365"/>
                </a:cubicBezTo>
                <a:cubicBezTo>
                  <a:pt x="5111" y="13675"/>
                  <a:pt x="10630" y="14847"/>
                  <a:pt x="16201" y="14847"/>
                </a:cubicBezTo>
                <a:cubicBezTo>
                  <a:pt x="17703" y="14847"/>
                  <a:pt x="19210" y="14762"/>
                  <a:pt x="20712" y="14591"/>
                </a:cubicBezTo>
                <a:lnTo>
                  <a:pt x="20712" y="6086"/>
                </a:lnTo>
                <a:cubicBezTo>
                  <a:pt x="17596" y="6013"/>
                  <a:pt x="14554" y="5206"/>
                  <a:pt x="11804" y="3777"/>
                </a:cubicBezTo>
                <a:cubicBezTo>
                  <a:pt x="9898" y="2824"/>
                  <a:pt x="8175" y="1541"/>
                  <a:pt x="67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3"/>
          <p:cNvSpPr txBox="1">
            <a:spLocks noGrp="1"/>
          </p:cNvSpPr>
          <p:nvPr>
            <p:ph type="ctrTitle"/>
          </p:nvPr>
        </p:nvSpPr>
        <p:spPr>
          <a:xfrm>
            <a:off x="1908472" y="1492300"/>
            <a:ext cx="27138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200"/>
              <a:buNone/>
              <a:defRPr sz="24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410" name="Google Shape;410;p13"/>
          <p:cNvSpPr txBox="1">
            <a:spLocks noGrp="1"/>
          </p:cNvSpPr>
          <p:nvPr>
            <p:ph type="subTitle" idx="1"/>
          </p:nvPr>
        </p:nvSpPr>
        <p:spPr>
          <a:xfrm>
            <a:off x="1908354" y="2139400"/>
            <a:ext cx="2713800" cy="6549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11" name="Google Shape;411;p13"/>
          <p:cNvSpPr txBox="1">
            <a:spLocks noGrp="1"/>
          </p:cNvSpPr>
          <p:nvPr>
            <p:ph type="title" idx="2" hasCustomPrompt="1"/>
          </p:nvPr>
        </p:nvSpPr>
        <p:spPr>
          <a:xfrm>
            <a:off x="874541" y="1936598"/>
            <a:ext cx="978300" cy="5760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4800"/>
              <a:buNone/>
              <a:defRPr sz="4100">
                <a:solidFill>
                  <a:schemeClr val="lt1"/>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12" name="Google Shape;412;p13"/>
          <p:cNvSpPr txBox="1">
            <a:spLocks noGrp="1"/>
          </p:cNvSpPr>
          <p:nvPr>
            <p:ph type="ctrTitle" idx="3"/>
          </p:nvPr>
        </p:nvSpPr>
        <p:spPr>
          <a:xfrm>
            <a:off x="5716965" y="1492300"/>
            <a:ext cx="27138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200"/>
              <a:buNone/>
              <a:defRPr sz="24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413" name="Google Shape;413;p13"/>
          <p:cNvSpPr txBox="1">
            <a:spLocks noGrp="1"/>
          </p:cNvSpPr>
          <p:nvPr>
            <p:ph type="subTitle" idx="4"/>
          </p:nvPr>
        </p:nvSpPr>
        <p:spPr>
          <a:xfrm>
            <a:off x="5716923" y="2139400"/>
            <a:ext cx="2713800" cy="6549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14" name="Google Shape;414;p13"/>
          <p:cNvSpPr txBox="1">
            <a:spLocks noGrp="1"/>
          </p:cNvSpPr>
          <p:nvPr>
            <p:ph type="title" idx="5" hasCustomPrompt="1"/>
          </p:nvPr>
        </p:nvSpPr>
        <p:spPr>
          <a:xfrm>
            <a:off x="4688615" y="1936598"/>
            <a:ext cx="975000" cy="5760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4800"/>
              <a:buNone/>
              <a:defRPr sz="4100">
                <a:solidFill>
                  <a:schemeClr val="lt1"/>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15" name="Google Shape;415;p13"/>
          <p:cNvSpPr txBox="1">
            <a:spLocks noGrp="1"/>
          </p:cNvSpPr>
          <p:nvPr>
            <p:ph type="ctrTitle" idx="6"/>
          </p:nvPr>
        </p:nvSpPr>
        <p:spPr>
          <a:xfrm>
            <a:off x="1908468" y="2963432"/>
            <a:ext cx="27138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200"/>
              <a:buNone/>
              <a:defRPr sz="24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416" name="Google Shape;416;p13"/>
          <p:cNvSpPr txBox="1">
            <a:spLocks noGrp="1"/>
          </p:cNvSpPr>
          <p:nvPr>
            <p:ph type="subTitle" idx="7"/>
          </p:nvPr>
        </p:nvSpPr>
        <p:spPr>
          <a:xfrm>
            <a:off x="1908454" y="3610575"/>
            <a:ext cx="2713800" cy="6549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17" name="Google Shape;417;p13"/>
          <p:cNvSpPr txBox="1">
            <a:spLocks noGrp="1"/>
          </p:cNvSpPr>
          <p:nvPr>
            <p:ph type="title" idx="8" hasCustomPrompt="1"/>
          </p:nvPr>
        </p:nvSpPr>
        <p:spPr>
          <a:xfrm>
            <a:off x="872304" y="3407725"/>
            <a:ext cx="978300" cy="5760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4800"/>
              <a:buNone/>
              <a:defRPr sz="4100">
                <a:solidFill>
                  <a:schemeClr val="lt1"/>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18" name="Google Shape;418;p13"/>
          <p:cNvSpPr txBox="1">
            <a:spLocks noGrp="1"/>
          </p:cNvSpPr>
          <p:nvPr>
            <p:ph type="ctrTitle" idx="9"/>
          </p:nvPr>
        </p:nvSpPr>
        <p:spPr>
          <a:xfrm>
            <a:off x="5716965" y="2963432"/>
            <a:ext cx="27138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200"/>
              <a:buNone/>
              <a:defRPr sz="24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419" name="Google Shape;419;p13"/>
          <p:cNvSpPr txBox="1">
            <a:spLocks noGrp="1"/>
          </p:cNvSpPr>
          <p:nvPr>
            <p:ph type="subTitle" idx="13"/>
          </p:nvPr>
        </p:nvSpPr>
        <p:spPr>
          <a:xfrm>
            <a:off x="5716949" y="3610575"/>
            <a:ext cx="2713800" cy="6549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20" name="Google Shape;420;p13"/>
          <p:cNvSpPr txBox="1">
            <a:spLocks noGrp="1"/>
          </p:cNvSpPr>
          <p:nvPr>
            <p:ph type="title" idx="14" hasCustomPrompt="1"/>
          </p:nvPr>
        </p:nvSpPr>
        <p:spPr>
          <a:xfrm>
            <a:off x="4684893" y="3407727"/>
            <a:ext cx="975000" cy="5760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4800"/>
              <a:buNone/>
              <a:defRPr sz="4100">
                <a:solidFill>
                  <a:schemeClr val="lt1"/>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21" name="Google Shape;421;p13"/>
          <p:cNvSpPr txBox="1">
            <a:spLocks noGrp="1"/>
          </p:cNvSpPr>
          <p:nvPr>
            <p:ph type="ctrTitle" idx="15"/>
          </p:nvPr>
        </p:nvSpPr>
        <p:spPr>
          <a:xfrm>
            <a:off x="713225" y="512249"/>
            <a:ext cx="77175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3600">
                <a:solidFill>
                  <a:schemeClr val="accent3"/>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422" name="Google Shape;422;p13"/>
          <p:cNvSpPr/>
          <p:nvPr/>
        </p:nvSpPr>
        <p:spPr>
          <a:xfrm>
            <a:off x="-428437" y="1238663"/>
            <a:ext cx="1563175" cy="1281275"/>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3"/>
          <p:cNvSpPr/>
          <p:nvPr/>
        </p:nvSpPr>
        <p:spPr>
          <a:xfrm>
            <a:off x="0" y="3740694"/>
            <a:ext cx="978291" cy="1423825"/>
          </a:xfrm>
          <a:custGeom>
            <a:avLst/>
            <a:gdLst/>
            <a:ahLst/>
            <a:cxnLst/>
            <a:rect l="l" t="t" r="r" b="b"/>
            <a:pathLst>
              <a:path w="24709" h="35962" extrusionOk="0">
                <a:moveTo>
                  <a:pt x="20466" y="0"/>
                </a:moveTo>
                <a:cubicBezTo>
                  <a:pt x="12438" y="0"/>
                  <a:pt x="4856" y="4425"/>
                  <a:pt x="0" y="10778"/>
                </a:cubicBezTo>
                <a:lnTo>
                  <a:pt x="0" y="35962"/>
                </a:lnTo>
                <a:lnTo>
                  <a:pt x="9605" y="35962"/>
                </a:lnTo>
                <a:cubicBezTo>
                  <a:pt x="8469" y="31599"/>
                  <a:pt x="8285" y="27091"/>
                  <a:pt x="9568" y="22838"/>
                </a:cubicBezTo>
                <a:cubicBezTo>
                  <a:pt x="11468" y="16504"/>
                  <a:pt x="17355" y="11116"/>
                  <a:pt x="23887" y="11116"/>
                </a:cubicBezTo>
                <a:cubicBezTo>
                  <a:pt x="24160" y="11116"/>
                  <a:pt x="24433" y="11125"/>
                  <a:pt x="24708" y="11144"/>
                </a:cubicBezTo>
                <a:cubicBezTo>
                  <a:pt x="22985" y="7552"/>
                  <a:pt x="21592" y="3813"/>
                  <a:pt x="20566" y="0"/>
                </a:cubicBezTo>
                <a:cubicBezTo>
                  <a:pt x="20533" y="0"/>
                  <a:pt x="20500" y="0"/>
                  <a:pt x="20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 name="Google Shape;424;p13"/>
          <p:cNvGrpSpPr/>
          <p:nvPr/>
        </p:nvGrpSpPr>
        <p:grpSpPr>
          <a:xfrm>
            <a:off x="510547" y="4000024"/>
            <a:ext cx="741626" cy="1195489"/>
            <a:chOff x="510547" y="4000024"/>
            <a:chExt cx="741626" cy="1195489"/>
          </a:xfrm>
        </p:grpSpPr>
        <p:sp>
          <p:nvSpPr>
            <p:cNvPr id="425" name="Google Shape;425;p13"/>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3"/>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3"/>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3"/>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3"/>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3"/>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3"/>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3"/>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3"/>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3"/>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3"/>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3"/>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3"/>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3"/>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3"/>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3"/>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3"/>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 name="Google Shape;443;p13"/>
          <p:cNvSpPr/>
          <p:nvPr/>
        </p:nvSpPr>
        <p:spPr>
          <a:xfrm>
            <a:off x="7340600" y="461638"/>
            <a:ext cx="1854025" cy="1358150"/>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3"/>
          <p:cNvSpPr/>
          <p:nvPr/>
        </p:nvSpPr>
        <p:spPr>
          <a:xfrm>
            <a:off x="8520250" y="297788"/>
            <a:ext cx="674363" cy="483414"/>
          </a:xfrm>
          <a:custGeom>
            <a:avLst/>
            <a:gdLst/>
            <a:ahLst/>
            <a:cxnLst/>
            <a:rect l="l" t="t" r="r" b="b"/>
            <a:pathLst>
              <a:path w="20713" h="14848" extrusionOk="0">
                <a:moveTo>
                  <a:pt x="6709" y="1"/>
                </a:moveTo>
                <a:cubicBezTo>
                  <a:pt x="4656" y="3887"/>
                  <a:pt x="2420" y="7699"/>
                  <a:pt x="0" y="11365"/>
                </a:cubicBezTo>
                <a:cubicBezTo>
                  <a:pt x="5111" y="13675"/>
                  <a:pt x="10630" y="14847"/>
                  <a:pt x="16201" y="14847"/>
                </a:cubicBezTo>
                <a:cubicBezTo>
                  <a:pt x="17703" y="14847"/>
                  <a:pt x="19210" y="14762"/>
                  <a:pt x="20712" y="14591"/>
                </a:cubicBezTo>
                <a:lnTo>
                  <a:pt x="20712" y="6086"/>
                </a:lnTo>
                <a:cubicBezTo>
                  <a:pt x="17596" y="6013"/>
                  <a:pt x="14554" y="5206"/>
                  <a:pt x="11804" y="3777"/>
                </a:cubicBezTo>
                <a:cubicBezTo>
                  <a:pt x="9898" y="2824"/>
                  <a:pt x="8175" y="1541"/>
                  <a:pt x="6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 name="Google Shape;445;p13"/>
          <p:cNvGrpSpPr/>
          <p:nvPr/>
        </p:nvGrpSpPr>
        <p:grpSpPr>
          <a:xfrm>
            <a:off x="6988300" y="272724"/>
            <a:ext cx="696291" cy="1016185"/>
            <a:chOff x="6988300" y="272724"/>
            <a:chExt cx="696291" cy="1016185"/>
          </a:xfrm>
        </p:grpSpPr>
        <p:sp>
          <p:nvSpPr>
            <p:cNvPr id="446" name="Google Shape;446;p13"/>
            <p:cNvSpPr/>
            <p:nvPr/>
          </p:nvSpPr>
          <p:spPr>
            <a:xfrm rot="1098150">
              <a:off x="7587992" y="280449"/>
              <a:ext cx="56577" cy="45770"/>
            </a:xfrm>
            <a:custGeom>
              <a:avLst/>
              <a:gdLst/>
              <a:ahLst/>
              <a:cxnLst/>
              <a:rect l="l" t="t" r="r" b="b"/>
              <a:pathLst>
                <a:path w="1356" h="1097" extrusionOk="0">
                  <a:moveTo>
                    <a:pt x="277" y="334"/>
                  </a:moveTo>
                  <a:cubicBezTo>
                    <a:pt x="261" y="384"/>
                    <a:pt x="248" y="411"/>
                    <a:pt x="243" y="411"/>
                  </a:cubicBezTo>
                  <a:cubicBezTo>
                    <a:pt x="240" y="411"/>
                    <a:pt x="243" y="390"/>
                    <a:pt x="257" y="347"/>
                  </a:cubicBezTo>
                  <a:lnTo>
                    <a:pt x="277" y="334"/>
                  </a:lnTo>
                  <a:close/>
                  <a:moveTo>
                    <a:pt x="243" y="686"/>
                  </a:moveTo>
                  <a:lnTo>
                    <a:pt x="243" y="686"/>
                  </a:lnTo>
                  <a:cubicBezTo>
                    <a:pt x="248" y="686"/>
                    <a:pt x="261" y="713"/>
                    <a:pt x="277" y="764"/>
                  </a:cubicBezTo>
                  <a:lnTo>
                    <a:pt x="277" y="764"/>
                  </a:lnTo>
                  <a:lnTo>
                    <a:pt x="257" y="750"/>
                  </a:lnTo>
                  <a:cubicBezTo>
                    <a:pt x="243" y="707"/>
                    <a:pt x="240" y="686"/>
                    <a:pt x="243" y="686"/>
                  </a:cubicBezTo>
                  <a:close/>
                  <a:moveTo>
                    <a:pt x="846" y="1"/>
                  </a:moveTo>
                  <a:cubicBezTo>
                    <a:pt x="811" y="1"/>
                    <a:pt x="774" y="6"/>
                    <a:pt x="734" y="17"/>
                  </a:cubicBezTo>
                  <a:cubicBezTo>
                    <a:pt x="660" y="17"/>
                    <a:pt x="550" y="54"/>
                    <a:pt x="477" y="90"/>
                  </a:cubicBezTo>
                  <a:cubicBezTo>
                    <a:pt x="418" y="120"/>
                    <a:pt x="360" y="172"/>
                    <a:pt x="320" y="230"/>
                  </a:cubicBezTo>
                  <a:lnTo>
                    <a:pt x="320" y="230"/>
                  </a:lnTo>
                  <a:cubicBezTo>
                    <a:pt x="299" y="234"/>
                    <a:pt x="278" y="237"/>
                    <a:pt x="257" y="237"/>
                  </a:cubicBezTo>
                  <a:cubicBezTo>
                    <a:pt x="110" y="274"/>
                    <a:pt x="0" y="384"/>
                    <a:pt x="0" y="530"/>
                  </a:cubicBezTo>
                  <a:cubicBezTo>
                    <a:pt x="0" y="714"/>
                    <a:pt x="110" y="824"/>
                    <a:pt x="257" y="860"/>
                  </a:cubicBezTo>
                  <a:cubicBezTo>
                    <a:pt x="284" y="860"/>
                    <a:pt x="311" y="865"/>
                    <a:pt x="337" y="871"/>
                  </a:cubicBezTo>
                  <a:lnTo>
                    <a:pt x="337" y="871"/>
                  </a:lnTo>
                  <a:cubicBezTo>
                    <a:pt x="385" y="927"/>
                    <a:pt x="420" y="978"/>
                    <a:pt x="477" y="1007"/>
                  </a:cubicBezTo>
                  <a:cubicBezTo>
                    <a:pt x="550" y="1044"/>
                    <a:pt x="660" y="1080"/>
                    <a:pt x="734" y="1080"/>
                  </a:cubicBezTo>
                  <a:cubicBezTo>
                    <a:pt x="774" y="1091"/>
                    <a:pt x="811" y="1096"/>
                    <a:pt x="846" y="1096"/>
                  </a:cubicBezTo>
                  <a:cubicBezTo>
                    <a:pt x="1356" y="1096"/>
                    <a:pt x="1356" y="1"/>
                    <a:pt x="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3"/>
            <p:cNvSpPr/>
            <p:nvPr/>
          </p:nvSpPr>
          <p:spPr>
            <a:xfrm rot="1098150">
              <a:off x="7620451" y="527436"/>
              <a:ext cx="58162" cy="47439"/>
            </a:xfrm>
            <a:custGeom>
              <a:avLst/>
              <a:gdLst/>
              <a:ahLst/>
              <a:cxnLst/>
              <a:rect l="l" t="t" r="r" b="b"/>
              <a:pathLst>
                <a:path w="1394" h="1137" extrusionOk="0">
                  <a:moveTo>
                    <a:pt x="697" y="0"/>
                  </a:moveTo>
                  <a:cubicBezTo>
                    <a:pt x="0" y="73"/>
                    <a:pt x="0" y="1063"/>
                    <a:pt x="697" y="1137"/>
                  </a:cubicBezTo>
                  <a:cubicBezTo>
                    <a:pt x="1393" y="1063"/>
                    <a:pt x="1393" y="73"/>
                    <a:pt x="6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3"/>
            <p:cNvSpPr/>
            <p:nvPr/>
          </p:nvSpPr>
          <p:spPr>
            <a:xfrm rot="1098150">
              <a:off x="7372290" y="371088"/>
              <a:ext cx="84156" cy="62752"/>
            </a:xfrm>
            <a:custGeom>
              <a:avLst/>
              <a:gdLst/>
              <a:ahLst/>
              <a:cxnLst/>
              <a:rect l="l" t="t" r="r" b="b"/>
              <a:pathLst>
                <a:path w="2017" h="1504" extrusionOk="0">
                  <a:moveTo>
                    <a:pt x="1027" y="1"/>
                  </a:moveTo>
                  <a:cubicBezTo>
                    <a:pt x="0" y="1"/>
                    <a:pt x="0" y="1504"/>
                    <a:pt x="1027" y="1504"/>
                  </a:cubicBezTo>
                  <a:cubicBezTo>
                    <a:pt x="2017" y="1504"/>
                    <a:pt x="2017"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3"/>
            <p:cNvSpPr/>
            <p:nvPr/>
          </p:nvSpPr>
          <p:spPr>
            <a:xfrm rot="1098150">
              <a:off x="7409857" y="644730"/>
              <a:ext cx="67341" cy="55116"/>
            </a:xfrm>
            <a:custGeom>
              <a:avLst/>
              <a:gdLst/>
              <a:ahLst/>
              <a:cxnLst/>
              <a:rect l="l" t="t" r="r" b="b"/>
              <a:pathLst>
                <a:path w="1614" h="1321" extrusionOk="0">
                  <a:moveTo>
                    <a:pt x="807" y="1"/>
                  </a:moveTo>
                  <a:cubicBezTo>
                    <a:pt x="0" y="38"/>
                    <a:pt x="0" y="1247"/>
                    <a:pt x="807" y="1321"/>
                  </a:cubicBezTo>
                  <a:cubicBezTo>
                    <a:pt x="1613" y="1247"/>
                    <a:pt x="1613" y="38"/>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3"/>
            <p:cNvSpPr/>
            <p:nvPr/>
          </p:nvSpPr>
          <p:spPr>
            <a:xfrm rot="1098150">
              <a:off x="7228768" y="655749"/>
              <a:ext cx="67300" cy="56660"/>
            </a:xfrm>
            <a:custGeom>
              <a:avLst/>
              <a:gdLst/>
              <a:ahLst/>
              <a:cxnLst/>
              <a:rect l="l" t="t" r="r" b="b"/>
              <a:pathLst>
                <a:path w="1613" h="1358" extrusionOk="0">
                  <a:moveTo>
                    <a:pt x="806" y="1"/>
                  </a:moveTo>
                  <a:cubicBezTo>
                    <a:pt x="0" y="74"/>
                    <a:pt x="0" y="1284"/>
                    <a:pt x="806" y="1357"/>
                  </a:cubicBezTo>
                  <a:cubicBezTo>
                    <a:pt x="1613" y="1284"/>
                    <a:pt x="1613" y="74"/>
                    <a:pt x="8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3"/>
            <p:cNvSpPr/>
            <p:nvPr/>
          </p:nvSpPr>
          <p:spPr>
            <a:xfrm rot="1098150">
              <a:off x="7266901" y="802716"/>
              <a:ext cx="62752" cy="47439"/>
            </a:xfrm>
            <a:custGeom>
              <a:avLst/>
              <a:gdLst/>
              <a:ahLst/>
              <a:cxnLst/>
              <a:rect l="l" t="t" r="r" b="b"/>
              <a:pathLst>
                <a:path w="1504" h="1137" extrusionOk="0">
                  <a:moveTo>
                    <a:pt x="734" y="0"/>
                  </a:moveTo>
                  <a:cubicBezTo>
                    <a:pt x="1" y="0"/>
                    <a:pt x="1" y="1136"/>
                    <a:pt x="734" y="1136"/>
                  </a:cubicBezTo>
                  <a:cubicBezTo>
                    <a:pt x="1504" y="1136"/>
                    <a:pt x="150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3"/>
            <p:cNvSpPr/>
            <p:nvPr/>
          </p:nvSpPr>
          <p:spPr>
            <a:xfrm rot="1098150">
              <a:off x="7152317" y="927872"/>
              <a:ext cx="64254" cy="52029"/>
            </a:xfrm>
            <a:custGeom>
              <a:avLst/>
              <a:gdLst/>
              <a:ahLst/>
              <a:cxnLst/>
              <a:rect l="l" t="t" r="r" b="b"/>
              <a:pathLst>
                <a:path w="1540" h="1247" extrusionOk="0">
                  <a:moveTo>
                    <a:pt x="770" y="1"/>
                  </a:moveTo>
                  <a:cubicBezTo>
                    <a:pt x="0" y="74"/>
                    <a:pt x="0" y="1210"/>
                    <a:pt x="770" y="1247"/>
                  </a:cubicBezTo>
                  <a:cubicBezTo>
                    <a:pt x="1540" y="1210"/>
                    <a:pt x="1540" y="74"/>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3"/>
            <p:cNvSpPr/>
            <p:nvPr/>
          </p:nvSpPr>
          <p:spPr>
            <a:xfrm rot="1098150">
              <a:off x="7055589" y="1075162"/>
              <a:ext cx="67341" cy="50527"/>
            </a:xfrm>
            <a:custGeom>
              <a:avLst/>
              <a:gdLst/>
              <a:ahLst/>
              <a:cxnLst/>
              <a:rect l="l" t="t" r="r" b="b"/>
              <a:pathLst>
                <a:path w="1614" h="1211" extrusionOk="0">
                  <a:moveTo>
                    <a:pt x="807" y="1"/>
                  </a:moveTo>
                  <a:cubicBezTo>
                    <a:pt x="1" y="1"/>
                    <a:pt x="1" y="1210"/>
                    <a:pt x="807" y="1210"/>
                  </a:cubicBezTo>
                  <a:cubicBezTo>
                    <a:pt x="1613" y="1210"/>
                    <a:pt x="1613" y="1"/>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3"/>
            <p:cNvSpPr/>
            <p:nvPr/>
          </p:nvSpPr>
          <p:spPr>
            <a:xfrm rot="1098150">
              <a:off x="6994161" y="1232816"/>
              <a:ext cx="62752" cy="47439"/>
            </a:xfrm>
            <a:custGeom>
              <a:avLst/>
              <a:gdLst/>
              <a:ahLst/>
              <a:cxnLst/>
              <a:rect l="l" t="t" r="r" b="b"/>
              <a:pathLst>
                <a:path w="1504" h="1137" extrusionOk="0">
                  <a:moveTo>
                    <a:pt x="770" y="1"/>
                  </a:moveTo>
                  <a:cubicBezTo>
                    <a:pt x="1" y="1"/>
                    <a:pt x="1" y="1137"/>
                    <a:pt x="770" y="1137"/>
                  </a:cubicBezTo>
                  <a:cubicBezTo>
                    <a:pt x="1504" y="1137"/>
                    <a:pt x="1504" y="1"/>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13"/>
          <p:cNvGrpSpPr/>
          <p:nvPr/>
        </p:nvGrpSpPr>
        <p:grpSpPr>
          <a:xfrm>
            <a:off x="7974546" y="3871244"/>
            <a:ext cx="1189248" cy="1346839"/>
            <a:chOff x="7954496" y="6939294"/>
            <a:chExt cx="1189248" cy="1346839"/>
          </a:xfrm>
        </p:grpSpPr>
        <p:sp>
          <p:nvSpPr>
            <p:cNvPr id="456" name="Google Shape;456;p13"/>
            <p:cNvSpPr/>
            <p:nvPr/>
          </p:nvSpPr>
          <p:spPr>
            <a:xfrm rot="974856">
              <a:off x="8083502" y="7121835"/>
              <a:ext cx="931237" cy="1055092"/>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3"/>
            <p:cNvSpPr/>
            <p:nvPr/>
          </p:nvSpPr>
          <p:spPr>
            <a:xfrm rot="974856">
              <a:off x="8696647" y="7439835"/>
              <a:ext cx="33026" cy="118630"/>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3"/>
            <p:cNvSpPr/>
            <p:nvPr/>
          </p:nvSpPr>
          <p:spPr>
            <a:xfrm rot="974856">
              <a:off x="8746818" y="7471599"/>
              <a:ext cx="38527" cy="261810"/>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3"/>
            <p:cNvSpPr/>
            <p:nvPr/>
          </p:nvSpPr>
          <p:spPr>
            <a:xfrm rot="974856">
              <a:off x="8456790" y="7525876"/>
              <a:ext cx="336913" cy="24438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3"/>
            <p:cNvSpPr/>
            <p:nvPr/>
          </p:nvSpPr>
          <p:spPr>
            <a:xfrm rot="974856">
              <a:off x="8786142" y="7588859"/>
              <a:ext cx="52252" cy="329413"/>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3"/>
            <p:cNvSpPr/>
            <p:nvPr/>
          </p:nvSpPr>
          <p:spPr>
            <a:xfrm rot="974856">
              <a:off x="8568478" y="6959976"/>
              <a:ext cx="236059" cy="618025"/>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 name="Google Shape;462;p13"/>
          <p:cNvSpPr/>
          <p:nvPr/>
        </p:nvSpPr>
        <p:spPr>
          <a:xfrm rot="4151670">
            <a:off x="7560579" y="627924"/>
            <a:ext cx="2347071" cy="346453"/>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lt1"/>
          </a:solidFill>
          <a:ln w="19050" cap="flat" cmpd="sng">
            <a:solidFill>
              <a:schemeClr val="l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ONE_COLUMN_TEXT_1">
    <p:spTree>
      <p:nvGrpSpPr>
        <p:cNvPr id="1" name="Shape 463"/>
        <p:cNvGrpSpPr/>
        <p:nvPr/>
      </p:nvGrpSpPr>
      <p:grpSpPr>
        <a:xfrm>
          <a:off x="0" y="0"/>
          <a:ext cx="0" cy="0"/>
          <a:chOff x="0" y="0"/>
          <a:chExt cx="0" cy="0"/>
        </a:xfrm>
      </p:grpSpPr>
      <p:sp>
        <p:nvSpPr>
          <p:cNvPr id="464" name="Google Shape;464;p14"/>
          <p:cNvSpPr txBox="1">
            <a:spLocks noGrp="1"/>
          </p:cNvSpPr>
          <p:nvPr>
            <p:ph type="title"/>
          </p:nvPr>
        </p:nvSpPr>
        <p:spPr>
          <a:xfrm>
            <a:off x="1936361" y="3479385"/>
            <a:ext cx="3310200" cy="481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6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65" name="Google Shape;465;p14"/>
          <p:cNvSpPr txBox="1">
            <a:spLocks noGrp="1"/>
          </p:cNvSpPr>
          <p:nvPr>
            <p:ph type="subTitle" idx="1"/>
          </p:nvPr>
        </p:nvSpPr>
        <p:spPr>
          <a:xfrm>
            <a:off x="1936350" y="1410619"/>
            <a:ext cx="5271300" cy="200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9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66" name="Google Shape;466;p14"/>
          <p:cNvSpPr/>
          <p:nvPr/>
        </p:nvSpPr>
        <p:spPr>
          <a:xfrm>
            <a:off x="-74175" y="2702400"/>
            <a:ext cx="1600" cy="1600"/>
          </a:xfrm>
          <a:custGeom>
            <a:avLst/>
            <a:gdLst/>
            <a:ahLst/>
            <a:cxnLst/>
            <a:rect l="l" t="t" r="r" b="b"/>
            <a:pathLst>
              <a:path w="64" h="64" extrusionOk="0">
                <a:moveTo>
                  <a:pt x="63" y="0"/>
                </a:moveTo>
                <a:cubicBezTo>
                  <a:pt x="21" y="21"/>
                  <a:pt x="0" y="21"/>
                  <a:pt x="0" y="63"/>
                </a:cubicBezTo>
                <a:cubicBezTo>
                  <a:pt x="42" y="63"/>
                  <a:pt x="63" y="21"/>
                  <a:pt x="63" y="0"/>
                </a:cubicBezTo>
                <a:close/>
              </a:path>
            </a:pathLst>
          </a:custGeom>
          <a:solidFill>
            <a:srgbClr val="D7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4"/>
          <p:cNvSpPr/>
          <p:nvPr/>
        </p:nvSpPr>
        <p:spPr>
          <a:xfrm>
            <a:off x="-72600" y="2702400"/>
            <a:ext cx="25" cy="25"/>
          </a:xfrm>
          <a:custGeom>
            <a:avLst/>
            <a:gdLst/>
            <a:ahLst/>
            <a:cxnLst/>
            <a:rect l="l" t="t" r="r" b="b"/>
            <a:pathLst>
              <a:path w="1" h="1" extrusionOk="0">
                <a:moveTo>
                  <a:pt x="0" y="0"/>
                </a:moveTo>
                <a:lnTo>
                  <a:pt x="0" y="0"/>
                </a:lnTo>
                <a:close/>
              </a:path>
            </a:pathLst>
          </a:custGeom>
          <a:solidFill>
            <a:srgbClr val="D7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4"/>
          <p:cNvSpPr/>
          <p:nvPr/>
        </p:nvSpPr>
        <p:spPr>
          <a:xfrm>
            <a:off x="-57925" y="4388400"/>
            <a:ext cx="1319725" cy="783600"/>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 name="Google Shape;469;p14"/>
          <p:cNvGrpSpPr/>
          <p:nvPr/>
        </p:nvGrpSpPr>
        <p:grpSpPr>
          <a:xfrm>
            <a:off x="90576" y="87505"/>
            <a:ext cx="862275" cy="954996"/>
            <a:chOff x="7882401" y="4108055"/>
            <a:chExt cx="862275" cy="954996"/>
          </a:xfrm>
        </p:grpSpPr>
        <p:sp>
          <p:nvSpPr>
            <p:cNvPr id="470" name="Google Shape;470;p14"/>
            <p:cNvSpPr/>
            <p:nvPr/>
          </p:nvSpPr>
          <p:spPr>
            <a:xfrm>
              <a:off x="8244410" y="4519070"/>
              <a:ext cx="28052" cy="21040"/>
            </a:xfrm>
            <a:custGeom>
              <a:avLst/>
              <a:gdLst/>
              <a:ahLst/>
              <a:cxnLst/>
              <a:rect l="l" t="t" r="r" b="b"/>
              <a:pathLst>
                <a:path w="588" h="441" extrusionOk="0">
                  <a:moveTo>
                    <a:pt x="294" y="0"/>
                  </a:moveTo>
                  <a:cubicBezTo>
                    <a:pt x="1" y="0"/>
                    <a:pt x="1" y="440"/>
                    <a:pt x="294" y="440"/>
                  </a:cubicBezTo>
                  <a:cubicBezTo>
                    <a:pt x="587" y="440"/>
                    <a:pt x="587" y="0"/>
                    <a:pt x="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4"/>
            <p:cNvSpPr/>
            <p:nvPr/>
          </p:nvSpPr>
          <p:spPr>
            <a:xfrm>
              <a:off x="8295124" y="4709716"/>
              <a:ext cx="31535" cy="28006"/>
            </a:xfrm>
            <a:custGeom>
              <a:avLst/>
              <a:gdLst/>
              <a:ahLst/>
              <a:cxnLst/>
              <a:rect l="l" t="t" r="r" b="b"/>
              <a:pathLst>
                <a:path w="661" h="587" extrusionOk="0">
                  <a:moveTo>
                    <a:pt x="331" y="0"/>
                  </a:moveTo>
                  <a:cubicBezTo>
                    <a:pt x="1" y="37"/>
                    <a:pt x="1" y="513"/>
                    <a:pt x="331" y="587"/>
                  </a:cubicBezTo>
                  <a:cubicBezTo>
                    <a:pt x="661" y="513"/>
                    <a:pt x="661" y="37"/>
                    <a:pt x="3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4"/>
            <p:cNvSpPr/>
            <p:nvPr/>
          </p:nvSpPr>
          <p:spPr>
            <a:xfrm>
              <a:off x="8456043" y="4707951"/>
              <a:ext cx="42030" cy="29771"/>
            </a:xfrm>
            <a:custGeom>
              <a:avLst/>
              <a:gdLst/>
              <a:ahLst/>
              <a:cxnLst/>
              <a:rect l="l" t="t" r="r" b="b"/>
              <a:pathLst>
                <a:path w="881" h="624" extrusionOk="0">
                  <a:moveTo>
                    <a:pt x="440" y="1"/>
                  </a:moveTo>
                  <a:cubicBezTo>
                    <a:pt x="1" y="1"/>
                    <a:pt x="1" y="624"/>
                    <a:pt x="440" y="624"/>
                  </a:cubicBezTo>
                  <a:cubicBezTo>
                    <a:pt x="880" y="624"/>
                    <a:pt x="880" y="1"/>
                    <a:pt x="4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4"/>
            <p:cNvSpPr/>
            <p:nvPr/>
          </p:nvSpPr>
          <p:spPr>
            <a:xfrm>
              <a:off x="8450795" y="4851365"/>
              <a:ext cx="28052" cy="40267"/>
            </a:xfrm>
            <a:custGeom>
              <a:avLst/>
              <a:gdLst/>
              <a:ahLst/>
              <a:cxnLst/>
              <a:rect l="l" t="t" r="r" b="b"/>
              <a:pathLst>
                <a:path w="588" h="844" extrusionOk="0">
                  <a:moveTo>
                    <a:pt x="220" y="0"/>
                  </a:moveTo>
                  <a:cubicBezTo>
                    <a:pt x="184" y="0"/>
                    <a:pt x="147" y="37"/>
                    <a:pt x="111" y="74"/>
                  </a:cubicBezTo>
                  <a:lnTo>
                    <a:pt x="74" y="147"/>
                  </a:lnTo>
                  <a:cubicBezTo>
                    <a:pt x="37" y="184"/>
                    <a:pt x="1" y="220"/>
                    <a:pt x="1" y="294"/>
                  </a:cubicBezTo>
                  <a:lnTo>
                    <a:pt x="1" y="550"/>
                  </a:lnTo>
                  <a:cubicBezTo>
                    <a:pt x="1" y="587"/>
                    <a:pt x="1" y="624"/>
                    <a:pt x="37" y="660"/>
                  </a:cubicBezTo>
                  <a:cubicBezTo>
                    <a:pt x="37" y="734"/>
                    <a:pt x="111" y="807"/>
                    <a:pt x="184" y="807"/>
                  </a:cubicBezTo>
                  <a:cubicBezTo>
                    <a:pt x="220" y="844"/>
                    <a:pt x="257" y="844"/>
                    <a:pt x="294" y="844"/>
                  </a:cubicBezTo>
                  <a:lnTo>
                    <a:pt x="367" y="844"/>
                  </a:lnTo>
                  <a:cubicBezTo>
                    <a:pt x="440" y="844"/>
                    <a:pt x="477" y="807"/>
                    <a:pt x="514" y="770"/>
                  </a:cubicBezTo>
                  <a:lnTo>
                    <a:pt x="550" y="697"/>
                  </a:lnTo>
                  <a:cubicBezTo>
                    <a:pt x="587" y="660"/>
                    <a:pt x="587" y="624"/>
                    <a:pt x="587" y="550"/>
                  </a:cubicBezTo>
                  <a:lnTo>
                    <a:pt x="587" y="294"/>
                  </a:lnTo>
                  <a:cubicBezTo>
                    <a:pt x="587" y="257"/>
                    <a:pt x="587" y="220"/>
                    <a:pt x="587" y="184"/>
                  </a:cubicBezTo>
                  <a:cubicBezTo>
                    <a:pt x="550" y="147"/>
                    <a:pt x="550" y="110"/>
                    <a:pt x="514" y="74"/>
                  </a:cubicBezTo>
                  <a:cubicBezTo>
                    <a:pt x="477" y="37"/>
                    <a:pt x="440" y="37"/>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4"/>
            <p:cNvSpPr/>
            <p:nvPr/>
          </p:nvSpPr>
          <p:spPr>
            <a:xfrm>
              <a:off x="8361581" y="4963290"/>
              <a:ext cx="77000" cy="59494"/>
            </a:xfrm>
            <a:custGeom>
              <a:avLst/>
              <a:gdLst/>
              <a:ahLst/>
              <a:cxnLst/>
              <a:rect l="l" t="t" r="r" b="b"/>
              <a:pathLst>
                <a:path w="1614" h="1247" extrusionOk="0">
                  <a:moveTo>
                    <a:pt x="807" y="1"/>
                  </a:moveTo>
                  <a:cubicBezTo>
                    <a:pt x="1" y="1"/>
                    <a:pt x="1" y="1247"/>
                    <a:pt x="807" y="1247"/>
                  </a:cubicBezTo>
                  <a:cubicBezTo>
                    <a:pt x="1614" y="1247"/>
                    <a:pt x="1614" y="1"/>
                    <a:pt x="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4"/>
            <p:cNvSpPr/>
            <p:nvPr/>
          </p:nvSpPr>
          <p:spPr>
            <a:xfrm>
              <a:off x="8585475" y="4959808"/>
              <a:ext cx="42030" cy="42033"/>
            </a:xfrm>
            <a:custGeom>
              <a:avLst/>
              <a:gdLst/>
              <a:ahLst/>
              <a:cxnLst/>
              <a:rect l="l" t="t" r="r" b="b"/>
              <a:pathLst>
                <a:path w="881" h="881" extrusionOk="0">
                  <a:moveTo>
                    <a:pt x="440" y="0"/>
                  </a:moveTo>
                  <a:cubicBezTo>
                    <a:pt x="0" y="110"/>
                    <a:pt x="0" y="733"/>
                    <a:pt x="440" y="880"/>
                  </a:cubicBezTo>
                  <a:cubicBezTo>
                    <a:pt x="880" y="733"/>
                    <a:pt x="880" y="110"/>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4"/>
            <p:cNvSpPr/>
            <p:nvPr/>
          </p:nvSpPr>
          <p:spPr>
            <a:xfrm>
              <a:off x="8289924" y="4826890"/>
              <a:ext cx="66457" cy="50763"/>
            </a:xfrm>
            <a:custGeom>
              <a:avLst/>
              <a:gdLst/>
              <a:ahLst/>
              <a:cxnLst/>
              <a:rect l="l" t="t" r="r" b="b"/>
              <a:pathLst>
                <a:path w="1393" h="1064" extrusionOk="0">
                  <a:moveTo>
                    <a:pt x="697" y="0"/>
                  </a:moveTo>
                  <a:cubicBezTo>
                    <a:pt x="0" y="0"/>
                    <a:pt x="0" y="1063"/>
                    <a:pt x="697" y="1063"/>
                  </a:cubicBezTo>
                  <a:cubicBezTo>
                    <a:pt x="1393" y="1063"/>
                    <a:pt x="1393" y="0"/>
                    <a:pt x="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a:off x="8284676" y="4704420"/>
              <a:ext cx="52478" cy="38550"/>
            </a:xfrm>
            <a:custGeom>
              <a:avLst/>
              <a:gdLst/>
              <a:ahLst/>
              <a:cxnLst/>
              <a:rect l="l" t="t" r="r" b="b"/>
              <a:pathLst>
                <a:path w="1100" h="808" extrusionOk="0">
                  <a:moveTo>
                    <a:pt x="584" y="0"/>
                  </a:moveTo>
                  <a:cubicBezTo>
                    <a:pt x="573" y="0"/>
                    <a:pt x="562" y="0"/>
                    <a:pt x="550" y="1"/>
                  </a:cubicBezTo>
                  <a:cubicBezTo>
                    <a:pt x="0" y="1"/>
                    <a:pt x="0" y="808"/>
                    <a:pt x="550" y="808"/>
                  </a:cubicBezTo>
                  <a:cubicBezTo>
                    <a:pt x="1088" y="808"/>
                    <a:pt x="1100" y="0"/>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4"/>
            <p:cNvSpPr/>
            <p:nvPr/>
          </p:nvSpPr>
          <p:spPr>
            <a:xfrm>
              <a:off x="8195462" y="4487582"/>
              <a:ext cx="56009" cy="54628"/>
            </a:xfrm>
            <a:custGeom>
              <a:avLst/>
              <a:gdLst/>
              <a:ahLst/>
              <a:cxnLst/>
              <a:rect l="l" t="t" r="r" b="b"/>
              <a:pathLst>
                <a:path w="1174" h="1145" extrusionOk="0">
                  <a:moveTo>
                    <a:pt x="697" y="1"/>
                  </a:moveTo>
                  <a:cubicBezTo>
                    <a:pt x="660" y="1"/>
                    <a:pt x="633" y="10"/>
                    <a:pt x="610" y="23"/>
                  </a:cubicBezTo>
                  <a:lnTo>
                    <a:pt x="610" y="23"/>
                  </a:lnTo>
                  <a:cubicBezTo>
                    <a:pt x="578" y="25"/>
                    <a:pt x="546" y="29"/>
                    <a:pt x="514" y="37"/>
                  </a:cubicBezTo>
                  <a:cubicBezTo>
                    <a:pt x="477" y="74"/>
                    <a:pt x="440" y="74"/>
                    <a:pt x="367" y="111"/>
                  </a:cubicBezTo>
                  <a:lnTo>
                    <a:pt x="257" y="184"/>
                  </a:lnTo>
                  <a:cubicBezTo>
                    <a:pt x="74" y="257"/>
                    <a:pt x="0" y="441"/>
                    <a:pt x="0" y="624"/>
                  </a:cubicBezTo>
                  <a:cubicBezTo>
                    <a:pt x="0" y="770"/>
                    <a:pt x="37" y="917"/>
                    <a:pt x="147" y="990"/>
                  </a:cubicBezTo>
                  <a:cubicBezTo>
                    <a:pt x="257" y="1100"/>
                    <a:pt x="367" y="1137"/>
                    <a:pt x="514" y="1137"/>
                  </a:cubicBezTo>
                  <a:cubicBezTo>
                    <a:pt x="537" y="1142"/>
                    <a:pt x="561" y="1144"/>
                    <a:pt x="585" y="1144"/>
                  </a:cubicBezTo>
                  <a:cubicBezTo>
                    <a:pt x="743" y="1144"/>
                    <a:pt x="894" y="1040"/>
                    <a:pt x="990" y="880"/>
                  </a:cubicBezTo>
                  <a:lnTo>
                    <a:pt x="1027" y="770"/>
                  </a:lnTo>
                  <a:cubicBezTo>
                    <a:pt x="1064" y="697"/>
                    <a:pt x="1100" y="660"/>
                    <a:pt x="1100" y="624"/>
                  </a:cubicBezTo>
                  <a:cubicBezTo>
                    <a:pt x="1111" y="582"/>
                    <a:pt x="1115" y="543"/>
                    <a:pt x="1115" y="506"/>
                  </a:cubicBezTo>
                  <a:lnTo>
                    <a:pt x="1115" y="506"/>
                  </a:lnTo>
                  <a:cubicBezTo>
                    <a:pt x="1134" y="456"/>
                    <a:pt x="1154" y="407"/>
                    <a:pt x="1174" y="367"/>
                  </a:cubicBezTo>
                  <a:cubicBezTo>
                    <a:pt x="1137" y="257"/>
                    <a:pt x="1100" y="184"/>
                    <a:pt x="1064" y="111"/>
                  </a:cubicBezTo>
                  <a:cubicBezTo>
                    <a:pt x="990" y="37"/>
                    <a:pt x="880" y="1"/>
                    <a:pt x="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4"/>
            <p:cNvSpPr/>
            <p:nvPr/>
          </p:nvSpPr>
          <p:spPr>
            <a:xfrm>
              <a:off x="8073043" y="4625748"/>
              <a:ext cx="57774" cy="40267"/>
            </a:xfrm>
            <a:custGeom>
              <a:avLst/>
              <a:gdLst/>
              <a:ahLst/>
              <a:cxnLst/>
              <a:rect l="l" t="t" r="r" b="b"/>
              <a:pathLst>
                <a:path w="1211" h="844" extrusionOk="0">
                  <a:moveTo>
                    <a:pt x="404" y="1"/>
                  </a:moveTo>
                  <a:cubicBezTo>
                    <a:pt x="184" y="1"/>
                    <a:pt x="0" y="184"/>
                    <a:pt x="0" y="440"/>
                  </a:cubicBezTo>
                  <a:cubicBezTo>
                    <a:pt x="0" y="660"/>
                    <a:pt x="184" y="844"/>
                    <a:pt x="404" y="844"/>
                  </a:cubicBezTo>
                  <a:lnTo>
                    <a:pt x="660" y="844"/>
                  </a:lnTo>
                  <a:cubicBezTo>
                    <a:pt x="1210" y="844"/>
                    <a:pt x="1210" y="37"/>
                    <a:pt x="660" y="37"/>
                  </a:cubicBezTo>
                  <a:lnTo>
                    <a:pt x="6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a:off x="8067795" y="4426371"/>
              <a:ext cx="42030" cy="26288"/>
            </a:xfrm>
            <a:custGeom>
              <a:avLst/>
              <a:gdLst/>
              <a:ahLst/>
              <a:cxnLst/>
              <a:rect l="l" t="t" r="r" b="b"/>
              <a:pathLst>
                <a:path w="881" h="551" extrusionOk="0">
                  <a:moveTo>
                    <a:pt x="514" y="1"/>
                  </a:moveTo>
                  <a:lnTo>
                    <a:pt x="514" y="37"/>
                  </a:lnTo>
                  <a:lnTo>
                    <a:pt x="257" y="37"/>
                  </a:lnTo>
                  <a:cubicBezTo>
                    <a:pt x="242" y="33"/>
                    <a:pt x="226" y="32"/>
                    <a:pt x="212" y="32"/>
                  </a:cubicBezTo>
                  <a:cubicBezTo>
                    <a:pt x="88" y="32"/>
                    <a:pt x="0" y="163"/>
                    <a:pt x="0" y="294"/>
                  </a:cubicBezTo>
                  <a:cubicBezTo>
                    <a:pt x="0" y="404"/>
                    <a:pt x="110" y="514"/>
                    <a:pt x="257" y="550"/>
                  </a:cubicBezTo>
                  <a:lnTo>
                    <a:pt x="514" y="550"/>
                  </a:lnTo>
                  <a:cubicBezTo>
                    <a:pt x="880" y="550"/>
                    <a:pt x="880" y="1"/>
                    <a:pt x="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4"/>
            <p:cNvSpPr/>
            <p:nvPr/>
          </p:nvSpPr>
          <p:spPr>
            <a:xfrm>
              <a:off x="7966368" y="4255000"/>
              <a:ext cx="45513" cy="36737"/>
            </a:xfrm>
            <a:custGeom>
              <a:avLst/>
              <a:gdLst/>
              <a:ahLst/>
              <a:cxnLst/>
              <a:rect l="l" t="t" r="r" b="b"/>
              <a:pathLst>
                <a:path w="954" h="770" extrusionOk="0">
                  <a:moveTo>
                    <a:pt x="477" y="0"/>
                  </a:moveTo>
                  <a:cubicBezTo>
                    <a:pt x="0" y="37"/>
                    <a:pt x="0" y="733"/>
                    <a:pt x="477" y="770"/>
                  </a:cubicBezTo>
                  <a:cubicBezTo>
                    <a:pt x="953" y="733"/>
                    <a:pt x="953" y="37"/>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4"/>
            <p:cNvSpPr/>
            <p:nvPr/>
          </p:nvSpPr>
          <p:spPr>
            <a:xfrm>
              <a:off x="7882401" y="4108055"/>
              <a:ext cx="57774" cy="47281"/>
            </a:xfrm>
            <a:custGeom>
              <a:avLst/>
              <a:gdLst/>
              <a:ahLst/>
              <a:cxnLst/>
              <a:rect l="l" t="t" r="r" b="b"/>
              <a:pathLst>
                <a:path w="1211" h="991" extrusionOk="0">
                  <a:moveTo>
                    <a:pt x="624" y="1"/>
                  </a:moveTo>
                  <a:cubicBezTo>
                    <a:pt x="1" y="74"/>
                    <a:pt x="1" y="917"/>
                    <a:pt x="624" y="991"/>
                  </a:cubicBezTo>
                  <a:cubicBezTo>
                    <a:pt x="1210" y="917"/>
                    <a:pt x="1210" y="74"/>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4"/>
            <p:cNvSpPr/>
            <p:nvPr/>
          </p:nvSpPr>
          <p:spPr>
            <a:xfrm>
              <a:off x="8699163" y="5026267"/>
              <a:ext cx="45513" cy="36784"/>
            </a:xfrm>
            <a:custGeom>
              <a:avLst/>
              <a:gdLst/>
              <a:ahLst/>
              <a:cxnLst/>
              <a:rect l="l" t="t" r="r" b="b"/>
              <a:pathLst>
                <a:path w="954" h="771" extrusionOk="0">
                  <a:moveTo>
                    <a:pt x="477" y="0"/>
                  </a:moveTo>
                  <a:cubicBezTo>
                    <a:pt x="0" y="37"/>
                    <a:pt x="0" y="733"/>
                    <a:pt x="477" y="770"/>
                  </a:cubicBezTo>
                  <a:cubicBezTo>
                    <a:pt x="953" y="733"/>
                    <a:pt x="953" y="37"/>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14"/>
          <p:cNvGrpSpPr/>
          <p:nvPr/>
        </p:nvGrpSpPr>
        <p:grpSpPr>
          <a:xfrm>
            <a:off x="-605888" y="3025234"/>
            <a:ext cx="1395308" cy="1361806"/>
            <a:chOff x="-605888" y="3025234"/>
            <a:chExt cx="1395308" cy="1361806"/>
          </a:xfrm>
        </p:grpSpPr>
        <p:sp>
          <p:nvSpPr>
            <p:cNvPr id="485" name="Google Shape;485;p14"/>
            <p:cNvSpPr/>
            <p:nvPr/>
          </p:nvSpPr>
          <p:spPr>
            <a:xfrm rot="3361624">
              <a:off x="-373834" y="3178614"/>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4"/>
            <p:cNvSpPr/>
            <p:nvPr/>
          </p:nvSpPr>
          <p:spPr>
            <a:xfrm rot="3361624">
              <a:off x="297454" y="3636353"/>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4"/>
            <p:cNvSpPr/>
            <p:nvPr/>
          </p:nvSpPr>
          <p:spPr>
            <a:xfrm rot="3361624">
              <a:off x="269249" y="3678053"/>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4"/>
            <p:cNvSpPr/>
            <p:nvPr/>
          </p:nvSpPr>
          <p:spPr>
            <a:xfrm rot="3361624">
              <a:off x="-17333" y="3631672"/>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4"/>
            <p:cNvSpPr/>
            <p:nvPr/>
          </p:nvSpPr>
          <p:spPr>
            <a:xfrm rot="3361624">
              <a:off x="201232" y="3789897"/>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4"/>
            <p:cNvSpPr/>
            <p:nvPr/>
          </p:nvSpPr>
          <p:spPr>
            <a:xfrm rot="3361624">
              <a:off x="322719" y="3192714"/>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14"/>
          <p:cNvSpPr/>
          <p:nvPr/>
        </p:nvSpPr>
        <p:spPr>
          <a:xfrm>
            <a:off x="-91175" y="4040100"/>
            <a:ext cx="741826" cy="1079669"/>
          </a:xfrm>
          <a:custGeom>
            <a:avLst/>
            <a:gdLst/>
            <a:ahLst/>
            <a:cxnLst/>
            <a:rect l="l" t="t" r="r" b="b"/>
            <a:pathLst>
              <a:path w="24709" h="35962" extrusionOk="0">
                <a:moveTo>
                  <a:pt x="20466" y="0"/>
                </a:moveTo>
                <a:cubicBezTo>
                  <a:pt x="12438" y="0"/>
                  <a:pt x="4856" y="4425"/>
                  <a:pt x="0" y="10778"/>
                </a:cubicBezTo>
                <a:lnTo>
                  <a:pt x="0" y="35962"/>
                </a:lnTo>
                <a:lnTo>
                  <a:pt x="9605" y="35962"/>
                </a:lnTo>
                <a:cubicBezTo>
                  <a:pt x="8469" y="31599"/>
                  <a:pt x="8285" y="27091"/>
                  <a:pt x="9568" y="22838"/>
                </a:cubicBezTo>
                <a:cubicBezTo>
                  <a:pt x="11468" y="16504"/>
                  <a:pt x="17355" y="11116"/>
                  <a:pt x="23887" y="11116"/>
                </a:cubicBezTo>
                <a:cubicBezTo>
                  <a:pt x="24160" y="11116"/>
                  <a:pt x="24433" y="11125"/>
                  <a:pt x="24708" y="11144"/>
                </a:cubicBezTo>
                <a:cubicBezTo>
                  <a:pt x="22985" y="7552"/>
                  <a:pt x="21592" y="3813"/>
                  <a:pt x="20566" y="0"/>
                </a:cubicBezTo>
                <a:cubicBezTo>
                  <a:pt x="20533" y="0"/>
                  <a:pt x="20500" y="0"/>
                  <a:pt x="20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4"/>
          <p:cNvSpPr/>
          <p:nvPr/>
        </p:nvSpPr>
        <p:spPr>
          <a:xfrm rot="631279">
            <a:off x="1071421" y="4068186"/>
            <a:ext cx="1432187" cy="1173909"/>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4"/>
          <p:cNvSpPr/>
          <p:nvPr/>
        </p:nvSpPr>
        <p:spPr>
          <a:xfrm rot="3599956">
            <a:off x="7755738" y="3678279"/>
            <a:ext cx="1853984" cy="1358120"/>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14"/>
          <p:cNvGrpSpPr/>
          <p:nvPr/>
        </p:nvGrpSpPr>
        <p:grpSpPr>
          <a:xfrm>
            <a:off x="6959523" y="3214999"/>
            <a:ext cx="1209930" cy="1048028"/>
            <a:chOff x="5229248" y="898924"/>
            <a:chExt cx="1209930" cy="1048028"/>
          </a:xfrm>
        </p:grpSpPr>
        <p:sp>
          <p:nvSpPr>
            <p:cNvPr id="495" name="Google Shape;495;p14"/>
            <p:cNvSpPr/>
            <p:nvPr/>
          </p:nvSpPr>
          <p:spPr>
            <a:xfrm rot="-1312267">
              <a:off x="5738194" y="1500122"/>
              <a:ext cx="26729" cy="19762"/>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4"/>
            <p:cNvSpPr/>
            <p:nvPr/>
          </p:nvSpPr>
          <p:spPr>
            <a:xfrm rot="-1312267">
              <a:off x="5844787" y="1484422"/>
              <a:ext cx="29041" cy="20933"/>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4"/>
            <p:cNvSpPr/>
            <p:nvPr/>
          </p:nvSpPr>
          <p:spPr>
            <a:xfrm rot="-1312267">
              <a:off x="5760894" y="1418750"/>
              <a:ext cx="36040" cy="32144"/>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4"/>
            <p:cNvSpPr/>
            <p:nvPr/>
          </p:nvSpPr>
          <p:spPr>
            <a:xfrm rot="-1312267">
              <a:off x="5942757" y="1271235"/>
              <a:ext cx="37180" cy="30213"/>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4"/>
            <p:cNvSpPr/>
            <p:nvPr/>
          </p:nvSpPr>
          <p:spPr>
            <a:xfrm rot="-1312267">
              <a:off x="5897194" y="1418190"/>
              <a:ext cx="38352" cy="32556"/>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4"/>
            <p:cNvSpPr/>
            <p:nvPr/>
          </p:nvSpPr>
          <p:spPr>
            <a:xfrm rot="-1312267">
              <a:off x="6067887" y="1562551"/>
              <a:ext cx="32525" cy="40695"/>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4"/>
            <p:cNvSpPr/>
            <p:nvPr/>
          </p:nvSpPr>
          <p:spPr>
            <a:xfrm rot="-1312267">
              <a:off x="5795316" y="1329791"/>
              <a:ext cx="51114" cy="54598"/>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4"/>
            <p:cNvSpPr/>
            <p:nvPr/>
          </p:nvSpPr>
          <p:spPr>
            <a:xfrm rot="-1312267">
              <a:off x="5643133" y="1219725"/>
              <a:ext cx="53426" cy="39492"/>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4"/>
            <p:cNvSpPr/>
            <p:nvPr/>
          </p:nvSpPr>
          <p:spPr>
            <a:xfrm rot="-1312267">
              <a:off x="5669359" y="1104610"/>
              <a:ext cx="58082" cy="44147"/>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4"/>
            <p:cNvSpPr/>
            <p:nvPr/>
          </p:nvSpPr>
          <p:spPr>
            <a:xfrm rot="-1312267">
              <a:off x="5548133" y="1318339"/>
              <a:ext cx="73188" cy="56910"/>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4"/>
            <p:cNvSpPr/>
            <p:nvPr/>
          </p:nvSpPr>
          <p:spPr>
            <a:xfrm rot="-1312267">
              <a:off x="5547673" y="1145081"/>
              <a:ext cx="49974" cy="44147"/>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4"/>
            <p:cNvSpPr/>
            <p:nvPr/>
          </p:nvSpPr>
          <p:spPr>
            <a:xfrm rot="-1312267">
              <a:off x="5434908" y="1134236"/>
              <a:ext cx="25589" cy="19762"/>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4"/>
            <p:cNvSpPr/>
            <p:nvPr/>
          </p:nvSpPr>
          <p:spPr>
            <a:xfrm rot="-1312267">
              <a:off x="5297086" y="976303"/>
              <a:ext cx="29041" cy="22105"/>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4"/>
            <p:cNvSpPr/>
            <p:nvPr/>
          </p:nvSpPr>
          <p:spPr>
            <a:xfrm rot="-1312267">
              <a:off x="5232008" y="902979"/>
              <a:ext cx="25589" cy="19762"/>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4"/>
            <p:cNvSpPr/>
            <p:nvPr/>
          </p:nvSpPr>
          <p:spPr>
            <a:xfrm rot="-1312267">
              <a:off x="6074647" y="1388303"/>
              <a:ext cx="66221" cy="48771"/>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4"/>
            <p:cNvSpPr/>
            <p:nvPr/>
          </p:nvSpPr>
          <p:spPr>
            <a:xfrm rot="-1312267">
              <a:off x="5796620" y="1630261"/>
              <a:ext cx="69704" cy="5488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4"/>
            <p:cNvSpPr/>
            <p:nvPr/>
          </p:nvSpPr>
          <p:spPr>
            <a:xfrm rot="-1312267">
              <a:off x="6190895" y="1686752"/>
              <a:ext cx="38352" cy="30213"/>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4"/>
            <p:cNvSpPr/>
            <p:nvPr/>
          </p:nvSpPr>
          <p:spPr>
            <a:xfrm rot="-1312267">
              <a:off x="6252449" y="1784569"/>
              <a:ext cx="38352" cy="29073"/>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4"/>
            <p:cNvSpPr/>
            <p:nvPr/>
          </p:nvSpPr>
          <p:spPr>
            <a:xfrm rot="-1312267">
              <a:off x="6393003" y="1908904"/>
              <a:ext cx="41835" cy="31384"/>
            </a:xfrm>
            <a:custGeom>
              <a:avLst/>
              <a:gdLst/>
              <a:ahLst/>
              <a:cxnLst/>
              <a:rect l="l" t="t" r="r" b="b"/>
              <a:pathLst>
                <a:path w="1321" h="991" extrusionOk="0">
                  <a:moveTo>
                    <a:pt x="661" y="1"/>
                  </a:moveTo>
                  <a:cubicBezTo>
                    <a:pt x="1" y="1"/>
                    <a:pt x="1" y="991"/>
                    <a:pt x="661" y="991"/>
                  </a:cubicBezTo>
                  <a:cubicBezTo>
                    <a:pt x="1320" y="991"/>
                    <a:pt x="1320"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 name="Google Shape;514;p14"/>
          <p:cNvSpPr/>
          <p:nvPr/>
        </p:nvSpPr>
        <p:spPr>
          <a:xfrm rot="5400000">
            <a:off x="7317825" y="3347250"/>
            <a:ext cx="2127100" cy="1555250"/>
          </a:xfrm>
          <a:custGeom>
            <a:avLst/>
            <a:gdLst/>
            <a:ahLst/>
            <a:cxnLst/>
            <a:rect l="l" t="t" r="r" b="b"/>
            <a:pathLst>
              <a:path w="85084" h="62210" extrusionOk="0">
                <a:moveTo>
                  <a:pt x="1" y="1"/>
                </a:moveTo>
                <a:lnTo>
                  <a:pt x="1" y="221"/>
                </a:lnTo>
                <a:lnTo>
                  <a:pt x="1064" y="1430"/>
                </a:lnTo>
                <a:cubicBezTo>
                  <a:pt x="3740" y="4400"/>
                  <a:pt x="6489" y="7479"/>
                  <a:pt x="8432" y="11035"/>
                </a:cubicBezTo>
                <a:cubicBezTo>
                  <a:pt x="10265" y="14444"/>
                  <a:pt x="11401" y="18256"/>
                  <a:pt x="12464" y="21886"/>
                </a:cubicBezTo>
                <a:cubicBezTo>
                  <a:pt x="14774" y="29987"/>
                  <a:pt x="17193" y="38345"/>
                  <a:pt x="18146" y="46850"/>
                </a:cubicBezTo>
                <a:cubicBezTo>
                  <a:pt x="18220" y="47290"/>
                  <a:pt x="18256" y="47803"/>
                  <a:pt x="18330" y="48279"/>
                </a:cubicBezTo>
                <a:cubicBezTo>
                  <a:pt x="18623" y="51065"/>
                  <a:pt x="18916" y="53961"/>
                  <a:pt x="20089" y="56527"/>
                </a:cubicBezTo>
                <a:cubicBezTo>
                  <a:pt x="20749" y="58067"/>
                  <a:pt x="21775" y="59423"/>
                  <a:pt x="23095" y="60523"/>
                </a:cubicBezTo>
                <a:cubicBezTo>
                  <a:pt x="24342" y="61549"/>
                  <a:pt x="25918" y="62136"/>
                  <a:pt x="27531" y="62209"/>
                </a:cubicBezTo>
                <a:lnTo>
                  <a:pt x="27604" y="62209"/>
                </a:lnTo>
                <a:cubicBezTo>
                  <a:pt x="31930" y="62136"/>
                  <a:pt x="34789" y="58030"/>
                  <a:pt x="37062" y="53998"/>
                </a:cubicBezTo>
                <a:cubicBezTo>
                  <a:pt x="39005" y="50515"/>
                  <a:pt x="41021" y="46886"/>
                  <a:pt x="42451" y="43001"/>
                </a:cubicBezTo>
                <a:cubicBezTo>
                  <a:pt x="43770" y="39371"/>
                  <a:pt x="44540" y="35522"/>
                  <a:pt x="45310" y="31783"/>
                </a:cubicBezTo>
                <a:cubicBezTo>
                  <a:pt x="45750" y="29620"/>
                  <a:pt x="46226" y="27348"/>
                  <a:pt x="46740" y="25148"/>
                </a:cubicBezTo>
                <a:cubicBezTo>
                  <a:pt x="46960" y="24085"/>
                  <a:pt x="47399" y="23059"/>
                  <a:pt x="48059" y="22179"/>
                </a:cubicBezTo>
                <a:cubicBezTo>
                  <a:pt x="48792" y="21336"/>
                  <a:pt x="49892" y="20859"/>
                  <a:pt x="50845" y="20419"/>
                </a:cubicBezTo>
                <a:lnTo>
                  <a:pt x="85047" y="5316"/>
                </a:lnTo>
                <a:lnTo>
                  <a:pt x="85084" y="5170"/>
                </a:lnTo>
                <a:lnTo>
                  <a:pt x="85084" y="5170"/>
                </a:lnTo>
                <a:lnTo>
                  <a:pt x="50809" y="20309"/>
                </a:lnTo>
                <a:cubicBezTo>
                  <a:pt x="49819" y="20749"/>
                  <a:pt x="48719" y="21226"/>
                  <a:pt x="47949" y="22105"/>
                </a:cubicBezTo>
                <a:cubicBezTo>
                  <a:pt x="47289" y="22985"/>
                  <a:pt x="46850" y="24012"/>
                  <a:pt x="46630" y="25111"/>
                </a:cubicBezTo>
                <a:cubicBezTo>
                  <a:pt x="46080" y="27311"/>
                  <a:pt x="45603" y="29584"/>
                  <a:pt x="45163" y="31747"/>
                </a:cubicBezTo>
                <a:cubicBezTo>
                  <a:pt x="44430" y="35486"/>
                  <a:pt x="43660" y="39335"/>
                  <a:pt x="42304" y="42964"/>
                </a:cubicBezTo>
                <a:cubicBezTo>
                  <a:pt x="40948" y="46813"/>
                  <a:pt x="38895" y="50405"/>
                  <a:pt x="36952" y="53925"/>
                </a:cubicBezTo>
                <a:cubicBezTo>
                  <a:pt x="34716" y="57920"/>
                  <a:pt x="31856" y="61989"/>
                  <a:pt x="27604" y="62026"/>
                </a:cubicBezTo>
                <a:lnTo>
                  <a:pt x="27567" y="62026"/>
                </a:lnTo>
                <a:cubicBezTo>
                  <a:pt x="25111" y="62026"/>
                  <a:pt x="21922" y="60303"/>
                  <a:pt x="20236" y="56454"/>
                </a:cubicBezTo>
                <a:cubicBezTo>
                  <a:pt x="19099" y="53888"/>
                  <a:pt x="18769" y="50992"/>
                  <a:pt x="18476" y="48206"/>
                </a:cubicBezTo>
                <a:cubicBezTo>
                  <a:pt x="18440" y="47766"/>
                  <a:pt x="18366" y="47253"/>
                  <a:pt x="18330" y="46776"/>
                </a:cubicBezTo>
                <a:cubicBezTo>
                  <a:pt x="17340" y="38272"/>
                  <a:pt x="14920" y="29914"/>
                  <a:pt x="12611" y="21812"/>
                </a:cubicBezTo>
                <a:cubicBezTo>
                  <a:pt x="11548" y="18146"/>
                  <a:pt x="10448" y="14371"/>
                  <a:pt x="8579" y="10925"/>
                </a:cubicBezTo>
                <a:cubicBezTo>
                  <a:pt x="6636" y="7369"/>
                  <a:pt x="3886" y="4290"/>
                  <a:pt x="1210" y="1320"/>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4"/>
          <p:cNvSpPr/>
          <p:nvPr/>
        </p:nvSpPr>
        <p:spPr>
          <a:xfrm rot="284115">
            <a:off x="8208789" y="-30889"/>
            <a:ext cx="1724961" cy="102421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4"/>
          <p:cNvSpPr/>
          <p:nvPr/>
        </p:nvSpPr>
        <p:spPr>
          <a:xfrm rot="-9900107">
            <a:off x="7129594" y="222996"/>
            <a:ext cx="2121952" cy="1259854"/>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38762"/>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1pPr>
            <a:lvl2pPr lvl="1">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2pPr>
            <a:lvl3pPr lvl="2">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3pPr>
            <a:lvl4pPr lvl="3">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4pPr>
            <a:lvl5pPr lvl="4">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5pPr>
            <a:lvl6pPr lvl="5">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6pPr>
            <a:lvl7pPr lvl="6">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7pPr>
            <a:lvl8pPr lvl="7">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8pPr>
            <a:lvl9pPr lvl="8">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1pPr>
            <a:lvl2pPr marL="914400" lvl="1"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2pPr>
            <a:lvl3pPr marL="1371600" lvl="2"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3pPr>
            <a:lvl4pPr marL="1828800" lvl="3"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4pPr>
            <a:lvl5pPr marL="2286000" lvl="4"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5pPr>
            <a:lvl6pPr marL="2743200" lvl="5"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6pPr>
            <a:lvl7pPr marL="3200400" lvl="6"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7pPr>
            <a:lvl8pPr marL="3657600" lvl="7"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8pPr>
            <a:lvl9pPr marL="4114800" lvl="8"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9" r:id="rId8"/>
    <p:sldLayoutId id="2147483660" r:id="rId9"/>
    <p:sldLayoutId id="2147483665" r:id="rId10"/>
    <p:sldLayoutId id="2147483668" r:id="rId11"/>
    <p:sldLayoutId id="2147483669" r:id="rId12"/>
    <p:sldLayoutId id="2147483676" r:id="rId13"/>
    <p:sldLayoutId id="2147483677" r:id="rId14"/>
    <p:sldLayoutId id="214748367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47"/>
        <p:cNvGrpSpPr/>
        <p:nvPr/>
      </p:nvGrpSpPr>
      <p:grpSpPr>
        <a:xfrm>
          <a:off x="0" y="0"/>
          <a:ext cx="0" cy="0"/>
          <a:chOff x="0" y="0"/>
          <a:chExt cx="0" cy="0"/>
        </a:xfrm>
      </p:grpSpPr>
      <p:sp>
        <p:nvSpPr>
          <p:cNvPr id="1248" name="Google Shape;1248;p35"/>
          <p:cNvSpPr txBox="1">
            <a:spLocks noGrp="1"/>
          </p:cNvSpPr>
          <p:nvPr>
            <p:ph type="ctrTitle"/>
          </p:nvPr>
        </p:nvSpPr>
        <p:spPr>
          <a:xfrm>
            <a:off x="120770" y="1201947"/>
            <a:ext cx="8885207" cy="205883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accent1">
                    <a:lumMod val="50000"/>
                  </a:schemeClr>
                </a:solidFill>
              </a:rPr>
              <a:t>  Introduction</a:t>
            </a:r>
            <a:r>
              <a:rPr lang="en" dirty="0" smtClean="0">
                <a:solidFill>
                  <a:schemeClr val="bg1"/>
                </a:solidFill>
              </a:rPr>
              <a:t> au traitement du langage naturel</a:t>
            </a:r>
            <a:endParaRPr dirty="0"/>
          </a:p>
        </p:txBody>
      </p:sp>
      <p:sp>
        <p:nvSpPr>
          <p:cNvPr id="1249" name="Google Shape;1249;p35"/>
          <p:cNvSpPr txBox="1">
            <a:spLocks noGrp="1"/>
          </p:cNvSpPr>
          <p:nvPr>
            <p:ph type="subTitle" idx="1"/>
          </p:nvPr>
        </p:nvSpPr>
        <p:spPr>
          <a:xfrm>
            <a:off x="4930213" y="4109543"/>
            <a:ext cx="4529958" cy="22631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b="1" dirty="0" smtClean="0"/>
              <a:t>Présenté par:</a:t>
            </a:r>
          </a:p>
          <a:p>
            <a:pPr marL="0" lvl="0" indent="0" rtl="0">
              <a:spcBef>
                <a:spcPts val="0"/>
              </a:spcBef>
              <a:spcAft>
                <a:spcPts val="0"/>
              </a:spcAft>
              <a:buNone/>
            </a:pPr>
            <a:r>
              <a:rPr lang="fr-FR" dirty="0" smtClean="0"/>
              <a:t>AKRAM BOUTZOUGA       </a:t>
            </a:r>
          </a:p>
          <a:p>
            <a:pPr marL="0" lvl="0" indent="0" rtl="0">
              <a:spcBef>
                <a:spcPts val="0"/>
              </a:spcBef>
              <a:spcAft>
                <a:spcPts val="0"/>
              </a:spcAft>
              <a:buNone/>
            </a:pPr>
            <a:r>
              <a:rPr lang="fr-FR" dirty="0" smtClean="0"/>
              <a:t>AYOUB BOUMGHADER</a:t>
            </a:r>
            <a:endParaRPr dirty="0"/>
          </a:p>
        </p:txBody>
      </p:sp>
      <p:sp>
        <p:nvSpPr>
          <p:cNvPr id="6" name="Google Shape;1249;p35"/>
          <p:cNvSpPr txBox="1">
            <a:spLocks/>
          </p:cNvSpPr>
          <p:nvPr/>
        </p:nvSpPr>
        <p:spPr>
          <a:xfrm>
            <a:off x="-619218" y="4122551"/>
            <a:ext cx="4529958" cy="2263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800"/>
              <a:buFont typeface="Voces"/>
              <a:buNone/>
              <a:defRPr sz="1750" b="0" i="0" u="none" strike="noStrike" cap="none">
                <a:solidFill>
                  <a:schemeClr val="lt1"/>
                </a:solidFill>
                <a:latin typeface="Voces"/>
                <a:ea typeface="Voces"/>
                <a:cs typeface="Voces"/>
                <a:sym typeface="Voces"/>
              </a:defRPr>
            </a:lvl1pPr>
            <a:lvl2pPr marL="914400" marR="0" lvl="1"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2pPr>
            <a:lvl3pPr marL="1371600" marR="0" lvl="2"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3pPr>
            <a:lvl4pPr marL="1828800" marR="0" lvl="3"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4pPr>
            <a:lvl5pPr marL="2286000" marR="0" lvl="4"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5pPr>
            <a:lvl6pPr marL="2743200" marR="0" lvl="5"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6pPr>
            <a:lvl7pPr marL="3200400" marR="0" lvl="6"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7pPr>
            <a:lvl8pPr marL="3657600" marR="0" lvl="7"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8pPr>
            <a:lvl9pPr marL="4114800" marR="0" lvl="8"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9pPr>
          </a:lstStyle>
          <a:p>
            <a:pPr marL="0" indent="0"/>
            <a:r>
              <a:rPr lang="fr-FR" b="1" dirty="0" smtClean="0"/>
              <a:t>Encadré par:</a:t>
            </a:r>
          </a:p>
          <a:p>
            <a:pPr marL="0" indent="0"/>
            <a:r>
              <a:rPr lang="fr-FR" dirty="0" smtClean="0"/>
              <a:t>RIDA </a:t>
            </a:r>
            <a:r>
              <a:rPr lang="fr-FR" dirty="0"/>
              <a:t>ELFENAOUY </a:t>
            </a:r>
            <a:endParaRPr lang="fr-FR" dirty="0" smtClean="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445172" y="851337"/>
            <a:ext cx="5770180" cy="800219"/>
          </a:xfrm>
          <a:prstGeom prst="rect">
            <a:avLst/>
          </a:prstGeom>
          <a:noFill/>
        </p:spPr>
        <p:txBody>
          <a:bodyPr wrap="square" rtlCol="0">
            <a:spAutoFit/>
          </a:bodyPr>
          <a:lstStyle/>
          <a:p>
            <a:r>
              <a:rPr lang="fr-FR" sz="1600" dirty="0">
                <a:solidFill>
                  <a:schemeClr val="bg1"/>
                </a:solidFill>
                <a:latin typeface="Voces" panose="020B0604020202020204" charset="0"/>
              </a:rPr>
              <a:t>Globalement, le </a:t>
            </a:r>
            <a:r>
              <a:rPr lang="fr-FR" sz="1600" dirty="0" smtClean="0">
                <a:solidFill>
                  <a:schemeClr val="bg1"/>
                </a:solidFill>
                <a:latin typeface="Voces" panose="020B0604020202020204" charset="0"/>
              </a:rPr>
              <a:t>Natural </a:t>
            </a:r>
            <a:r>
              <a:rPr lang="fr-FR" sz="1600" dirty="0">
                <a:solidFill>
                  <a:schemeClr val="bg1"/>
                </a:solidFill>
                <a:latin typeface="Voces" panose="020B0604020202020204" charset="0"/>
              </a:rPr>
              <a:t>language processing se décline en deux grandes catégories de modèles de machine </a:t>
            </a:r>
            <a:r>
              <a:rPr lang="fr-FR" sz="1600" dirty="0" smtClean="0">
                <a:solidFill>
                  <a:schemeClr val="bg1"/>
                </a:solidFill>
                <a:latin typeface="Voces" panose="020B0604020202020204" charset="0"/>
              </a:rPr>
              <a:t>Learning: </a:t>
            </a:r>
            <a:r>
              <a:rPr lang="fr-FR" dirty="0"/>
              <a:t>: </a:t>
            </a:r>
          </a:p>
        </p:txBody>
      </p:sp>
      <p:sp>
        <p:nvSpPr>
          <p:cNvPr id="10" name="TextBox 9"/>
          <p:cNvSpPr txBox="1"/>
          <p:nvPr/>
        </p:nvSpPr>
        <p:spPr>
          <a:xfrm>
            <a:off x="1445172" y="1828801"/>
            <a:ext cx="6836980" cy="1569660"/>
          </a:xfrm>
          <a:prstGeom prst="rect">
            <a:avLst/>
          </a:prstGeom>
          <a:noFill/>
        </p:spPr>
        <p:txBody>
          <a:bodyPr wrap="square" rtlCol="0">
            <a:spAutoFit/>
          </a:bodyPr>
          <a:lstStyle/>
          <a:p>
            <a:pPr marL="285750" indent="-285750">
              <a:buFont typeface="Wingdings" panose="05000000000000000000" pitchFamily="2" charset="2"/>
              <a:buChar char="§"/>
            </a:pPr>
            <a:r>
              <a:rPr lang="fr-FR" sz="1600" dirty="0">
                <a:solidFill>
                  <a:schemeClr val="tx2"/>
                </a:solidFill>
                <a:latin typeface="Voces" panose="020B0604020202020204" charset="0"/>
              </a:rPr>
              <a:t>Les modèles de machine </a:t>
            </a:r>
            <a:r>
              <a:rPr lang="fr-FR" sz="1600" dirty="0" smtClean="0">
                <a:solidFill>
                  <a:schemeClr val="tx2"/>
                </a:solidFill>
                <a:latin typeface="Voces" panose="020B0604020202020204" charset="0"/>
              </a:rPr>
              <a:t>Learning </a:t>
            </a:r>
            <a:r>
              <a:rPr lang="fr-FR" sz="1600" dirty="0">
                <a:solidFill>
                  <a:schemeClr val="tx2"/>
                </a:solidFill>
                <a:latin typeface="Voces" panose="020B0604020202020204" charset="0"/>
              </a:rPr>
              <a:t>orientés </a:t>
            </a:r>
            <a:r>
              <a:rPr lang="fr-FR" sz="1600" b="1" dirty="0">
                <a:solidFill>
                  <a:schemeClr val="bg2"/>
                </a:solidFill>
                <a:latin typeface="Voces" panose="020B0604020202020204" charset="0"/>
              </a:rPr>
              <a:t>NLU</a:t>
            </a:r>
            <a:r>
              <a:rPr lang="fr-FR" sz="1600" dirty="0">
                <a:solidFill>
                  <a:schemeClr val="tx2"/>
                </a:solidFill>
                <a:latin typeface="Voces" panose="020B0604020202020204" charset="0"/>
              </a:rPr>
              <a:t> (natural language understanding) qui s'attachent à saisir le sens d'une langue et d'un discours dans son contexte,</a:t>
            </a:r>
          </a:p>
          <a:p>
            <a:pPr marL="285750" indent="-285750">
              <a:buFont typeface="Wingdings" panose="05000000000000000000" pitchFamily="2" charset="2"/>
              <a:buChar char="§"/>
            </a:pPr>
            <a:r>
              <a:rPr lang="fr-FR" sz="1600" dirty="0">
                <a:solidFill>
                  <a:schemeClr val="tx2"/>
                </a:solidFill>
                <a:latin typeface="Voces" panose="020B0604020202020204" charset="0"/>
              </a:rPr>
              <a:t>Les modèles de machine </a:t>
            </a:r>
            <a:r>
              <a:rPr lang="fr-FR" sz="1600" dirty="0" smtClean="0">
                <a:solidFill>
                  <a:schemeClr val="tx2"/>
                </a:solidFill>
                <a:latin typeface="Voces" panose="020B0604020202020204" charset="0"/>
              </a:rPr>
              <a:t>Learning </a:t>
            </a:r>
            <a:r>
              <a:rPr lang="fr-FR" sz="1600" dirty="0">
                <a:solidFill>
                  <a:schemeClr val="tx2"/>
                </a:solidFill>
                <a:latin typeface="Voces" panose="020B0604020202020204" charset="0"/>
              </a:rPr>
              <a:t>orientés</a:t>
            </a:r>
            <a:r>
              <a:rPr lang="fr-FR" sz="1600" b="1" dirty="0">
                <a:solidFill>
                  <a:schemeClr val="bg2"/>
                </a:solidFill>
                <a:latin typeface="Voces" panose="020B0604020202020204" charset="0"/>
              </a:rPr>
              <a:t> NLG </a:t>
            </a:r>
            <a:r>
              <a:rPr lang="fr-FR" sz="1600" dirty="0">
                <a:solidFill>
                  <a:schemeClr val="tx2"/>
                </a:solidFill>
                <a:latin typeface="Voces" panose="020B0604020202020204" charset="0"/>
              </a:rPr>
              <a:t>(natural language generation) qui ont pour but de générer un texte à la manière d'un humain.</a:t>
            </a:r>
          </a:p>
        </p:txBody>
      </p:sp>
    </p:spTree>
    <p:extLst>
      <p:ext uri="{BB962C8B-B14F-4D97-AF65-F5344CB8AC3E}">
        <p14:creationId xmlns:p14="http://schemas.microsoft.com/office/powerpoint/2010/main" val="4038910551"/>
      </p:ext>
    </p:extLst>
  </p:cSld>
  <p:clrMapOvr>
    <a:masterClrMapping/>
  </p:clrMapOvr>
  <p:transition spd="med">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76045" y="308264"/>
            <a:ext cx="9144000" cy="4457959"/>
          </a:xfrm>
          <a:prstGeom prst="rect">
            <a:avLst/>
          </a:prstGeom>
        </p:spPr>
      </p:pic>
    </p:spTree>
    <p:extLst>
      <p:ext uri="{BB962C8B-B14F-4D97-AF65-F5344CB8AC3E}">
        <p14:creationId xmlns:p14="http://schemas.microsoft.com/office/powerpoint/2010/main" val="66280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690115" y="272759"/>
            <a:ext cx="7677509" cy="4256525"/>
          </a:xfrm>
          <a:prstGeom prst="rect">
            <a:avLst/>
          </a:prstGeom>
        </p:spPr>
      </p:pic>
      <p:sp>
        <p:nvSpPr>
          <p:cNvPr id="2" name="Title 1"/>
          <p:cNvSpPr>
            <a:spLocks noGrp="1"/>
          </p:cNvSpPr>
          <p:nvPr>
            <p:ph type="title"/>
          </p:nvPr>
        </p:nvSpPr>
        <p:spPr>
          <a:xfrm>
            <a:off x="500331" y="134740"/>
            <a:ext cx="8091577" cy="718083"/>
          </a:xfrm>
          <a:solidFill>
            <a:schemeClr val="bg2"/>
          </a:solidFill>
        </p:spPr>
        <p:txBody>
          <a:bodyPr/>
          <a:lstStyle/>
          <a:p>
            <a:pPr algn="ctr"/>
            <a:r>
              <a:rPr lang="fr-FR" dirty="0" smtClean="0"/>
              <a:t>COMPOSANTS DE NLP</a:t>
            </a:r>
            <a:endParaRPr lang="fr-FR" dirty="0"/>
          </a:p>
        </p:txBody>
      </p:sp>
      <p:pic>
        <p:nvPicPr>
          <p:cNvPr id="4" name="Picture 3"/>
          <p:cNvPicPr>
            <a:picLocks noChangeAspect="1"/>
          </p:cNvPicPr>
          <p:nvPr/>
        </p:nvPicPr>
        <p:blipFill>
          <a:blip r:embed="rId3"/>
          <a:stretch>
            <a:fillRect/>
          </a:stretch>
        </p:blipFill>
        <p:spPr>
          <a:xfrm>
            <a:off x="1093134" y="470620"/>
            <a:ext cx="474672" cy="764406"/>
          </a:xfrm>
          <a:prstGeom prst="rect">
            <a:avLst/>
          </a:prstGeom>
        </p:spPr>
      </p:pic>
    </p:spTree>
    <p:extLst>
      <p:ext uri="{BB962C8B-B14F-4D97-AF65-F5344CB8AC3E}">
        <p14:creationId xmlns:p14="http://schemas.microsoft.com/office/powerpoint/2010/main" val="27035672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112908" y="274091"/>
            <a:ext cx="7073149" cy="3975420"/>
          </a:xfrm>
          <a:prstGeom prst="rect">
            <a:avLst/>
          </a:prstGeom>
        </p:spPr>
      </p:pic>
      <p:sp>
        <p:nvSpPr>
          <p:cNvPr id="4" name="Rectangle 3"/>
          <p:cNvSpPr/>
          <p:nvPr/>
        </p:nvSpPr>
        <p:spPr>
          <a:xfrm>
            <a:off x="2169885" y="4400198"/>
            <a:ext cx="5508172" cy="307777"/>
          </a:xfrm>
          <a:prstGeom prst="rect">
            <a:avLst/>
          </a:prstGeom>
        </p:spPr>
        <p:txBody>
          <a:bodyPr wrap="square">
            <a:spAutoFit/>
          </a:bodyPr>
          <a:lstStyle/>
          <a:p>
            <a:r>
              <a:rPr lang="fr-FR" dirty="0">
                <a:latin typeface="Voces" panose="020B0604020202020204" charset="0"/>
              </a:rPr>
              <a:t>Processus de traitement et modélisation des données en NLP</a:t>
            </a:r>
          </a:p>
        </p:txBody>
      </p:sp>
    </p:spTree>
    <p:extLst>
      <p:ext uri="{BB962C8B-B14F-4D97-AF65-F5344CB8AC3E}">
        <p14:creationId xmlns:p14="http://schemas.microsoft.com/office/powerpoint/2010/main" val="318568071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0"/>
        <p:cNvGrpSpPr/>
        <p:nvPr/>
      </p:nvGrpSpPr>
      <p:grpSpPr>
        <a:xfrm>
          <a:off x="0" y="0"/>
          <a:ext cx="0" cy="0"/>
          <a:chOff x="0" y="0"/>
          <a:chExt cx="0" cy="0"/>
        </a:xfrm>
      </p:grpSpPr>
      <p:sp>
        <p:nvSpPr>
          <p:cNvPr id="1511" name="Google Shape;1511;p52"/>
          <p:cNvSpPr txBox="1">
            <a:spLocks noGrp="1"/>
          </p:cNvSpPr>
          <p:nvPr>
            <p:ph type="title"/>
          </p:nvPr>
        </p:nvSpPr>
        <p:spPr>
          <a:xfrm>
            <a:off x="709600" y="342193"/>
            <a:ext cx="7721100" cy="7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Technologies utilisees</a:t>
            </a:r>
            <a:endParaRPr dirty="0"/>
          </a:p>
        </p:txBody>
      </p:sp>
      <p:sp>
        <p:nvSpPr>
          <p:cNvPr id="4" name="Title 1"/>
          <p:cNvSpPr>
            <a:spLocks noGrp="1"/>
          </p:cNvSpPr>
          <p:nvPr>
            <p:ph type="title"/>
          </p:nvPr>
        </p:nvSpPr>
        <p:spPr>
          <a:xfrm>
            <a:off x="1088530" y="1012322"/>
            <a:ext cx="6963239" cy="481500"/>
          </a:xfrm>
        </p:spPr>
        <p:txBody>
          <a:bodyPr/>
          <a:lstStyle/>
          <a:p>
            <a:r>
              <a:rPr lang="fr-FR" sz="1600" dirty="0" smtClean="0"/>
              <a:t>OUTILS </a:t>
            </a:r>
            <a:r>
              <a:rPr lang="fr-FR" sz="1600" dirty="0"/>
              <a:t>ET BIBLIOTHÈQUES POUR RÉSOUDRE LES PROBLÈMES DE  </a:t>
            </a:r>
            <a:r>
              <a:rPr lang="fr-FR" sz="1600" dirty="0" smtClean="0"/>
              <a:t>NLP:</a:t>
            </a:r>
            <a:endParaRPr lang="fr-FR" sz="1600" dirty="0"/>
          </a:p>
        </p:txBody>
      </p:sp>
      <p:pic>
        <p:nvPicPr>
          <p:cNvPr id="5" name="Picture 2" descr="Image result for nltk libraries intr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1388" y="2683725"/>
            <a:ext cx="3175252" cy="1258876"/>
          </a:xfrm>
          <a:prstGeom prst="rect">
            <a:avLst/>
          </a:prstGeom>
          <a:pattFill prst="pct5">
            <a:fgClr>
              <a:schemeClr val="accent1"/>
            </a:fgClr>
            <a:bgClr>
              <a:schemeClr val="bg1"/>
            </a:bgClr>
          </a:pattFill>
          <a:extLst/>
        </p:spPr>
      </p:pic>
      <p:pic>
        <p:nvPicPr>
          <p:cNvPr id="3" name="Picture 2"/>
          <p:cNvPicPr>
            <a:picLocks noChangeAspect="1"/>
          </p:cNvPicPr>
          <p:nvPr/>
        </p:nvPicPr>
        <p:blipFill>
          <a:blip r:embed="rId4"/>
          <a:stretch>
            <a:fillRect/>
          </a:stretch>
        </p:blipFill>
        <p:spPr>
          <a:xfrm>
            <a:off x="882127" y="2077669"/>
            <a:ext cx="2151359" cy="1199643"/>
          </a:xfrm>
          <a:prstGeom prst="rect">
            <a:avLst/>
          </a:prstGeom>
        </p:spPr>
      </p:pic>
      <p:pic>
        <p:nvPicPr>
          <p:cNvPr id="6" name="Picture 5"/>
          <p:cNvPicPr>
            <a:picLocks noChangeAspect="1"/>
          </p:cNvPicPr>
          <p:nvPr/>
        </p:nvPicPr>
        <p:blipFill>
          <a:blip r:embed="rId5"/>
          <a:stretch>
            <a:fillRect/>
          </a:stretch>
        </p:blipFill>
        <p:spPr>
          <a:xfrm>
            <a:off x="1576415" y="3681071"/>
            <a:ext cx="2914141" cy="1255885"/>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12139" y="865204"/>
            <a:ext cx="4177666" cy="2387238"/>
          </a:xfrm>
          <a:prstGeom prst="rect">
            <a:avLst/>
          </a:prstGeom>
        </p:spPr>
      </p:pic>
    </p:spTree>
    <p:extLst>
      <p:ext uri="{BB962C8B-B14F-4D97-AF65-F5344CB8AC3E}">
        <p14:creationId xmlns:p14="http://schemas.microsoft.com/office/powerpoint/2010/main" val="2350462115"/>
      </p:ext>
    </p:extLst>
  </p:cSld>
  <p:clrMapOvr>
    <a:masterClrMapping/>
  </p:clrMapOvr>
  <p:transition spd="med">
    <p:pull dir="d"/>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9"/>
        <p:cNvGrpSpPr/>
        <p:nvPr/>
      </p:nvGrpSpPr>
      <p:grpSpPr>
        <a:xfrm>
          <a:off x="0" y="0"/>
          <a:ext cx="0" cy="0"/>
          <a:chOff x="0" y="0"/>
          <a:chExt cx="0" cy="0"/>
        </a:xfrm>
      </p:grpSpPr>
      <p:sp>
        <p:nvSpPr>
          <p:cNvPr id="1610" name="Google Shape;1610;p62"/>
          <p:cNvSpPr txBox="1">
            <a:spLocks noGrp="1"/>
          </p:cNvSpPr>
          <p:nvPr>
            <p:ph type="title"/>
          </p:nvPr>
        </p:nvSpPr>
        <p:spPr>
          <a:xfrm flipH="1">
            <a:off x="2500398" y="2734850"/>
            <a:ext cx="6482953" cy="684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FR" sz="6000" dirty="0" smtClean="0"/>
              <a:t>Applications de NLP</a:t>
            </a:r>
            <a:endParaRPr lang="fr-FR" sz="6000" dirty="0"/>
          </a:p>
        </p:txBody>
      </p:sp>
      <p:sp>
        <p:nvSpPr>
          <p:cNvPr id="1611" name="Google Shape;1611;p62"/>
          <p:cNvSpPr txBox="1">
            <a:spLocks noGrp="1"/>
          </p:cNvSpPr>
          <p:nvPr>
            <p:ph type="title" idx="2"/>
          </p:nvPr>
        </p:nvSpPr>
        <p:spPr>
          <a:xfrm flipH="1">
            <a:off x="6229625" y="1174425"/>
            <a:ext cx="2218200" cy="1190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cxnSp>
        <p:nvCxnSpPr>
          <p:cNvPr id="1670" name="Google Shape;1670;p62"/>
          <p:cNvCxnSpPr/>
          <p:nvPr/>
        </p:nvCxnSpPr>
        <p:spPr>
          <a:xfrm>
            <a:off x="4620923" y="3122969"/>
            <a:ext cx="4500600" cy="0"/>
          </a:xfrm>
          <a:prstGeom prst="straightConnector1">
            <a:avLst/>
          </a:prstGeom>
          <a:noFill/>
          <a:ln w="19050" cap="flat" cmpd="sng">
            <a:solidFill>
              <a:schemeClr val="accent1"/>
            </a:solidFill>
            <a:prstDash val="solid"/>
            <a:round/>
            <a:headEnd type="none" w="med" len="med"/>
            <a:tailEnd type="none" w="med" len="med"/>
          </a:ln>
        </p:spPr>
      </p:cxnSp>
      <p:sp>
        <p:nvSpPr>
          <p:cNvPr id="1671" name="Google Shape;1671;p62"/>
          <p:cNvSpPr/>
          <p:nvPr/>
        </p:nvSpPr>
        <p:spPr>
          <a:xfrm rot="10800000">
            <a:off x="4499813" y="319562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 name="Google Shape;1672;p62"/>
          <p:cNvGrpSpPr/>
          <p:nvPr/>
        </p:nvGrpSpPr>
        <p:grpSpPr>
          <a:xfrm>
            <a:off x="580275" y="530776"/>
            <a:ext cx="5649350" cy="4280724"/>
            <a:chOff x="580275" y="530776"/>
            <a:chExt cx="5649350" cy="4280724"/>
          </a:xfrm>
        </p:grpSpPr>
        <p:sp>
          <p:nvSpPr>
            <p:cNvPr id="1673" name="Google Shape;1673;p62"/>
            <p:cNvSpPr/>
            <p:nvPr/>
          </p:nvSpPr>
          <p:spPr>
            <a:xfrm rot="10800000" flipH="1">
              <a:off x="580275" y="186090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2"/>
            <p:cNvSpPr/>
            <p:nvPr/>
          </p:nvSpPr>
          <p:spPr>
            <a:xfrm>
              <a:off x="2491388" y="467020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2"/>
            <p:cNvSpPr/>
            <p:nvPr/>
          </p:nvSpPr>
          <p:spPr>
            <a:xfrm>
              <a:off x="3172425" y="1133513"/>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2"/>
            <p:cNvSpPr/>
            <p:nvPr/>
          </p:nvSpPr>
          <p:spPr>
            <a:xfrm>
              <a:off x="5283925" y="419965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2"/>
            <p:cNvSpPr/>
            <p:nvPr/>
          </p:nvSpPr>
          <p:spPr>
            <a:xfrm>
              <a:off x="6040025" y="1654188"/>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8" name="Google Shape;1678;p62"/>
            <p:cNvGrpSpPr/>
            <p:nvPr/>
          </p:nvGrpSpPr>
          <p:grpSpPr>
            <a:xfrm rot="-7546048">
              <a:off x="4711959" y="1427993"/>
              <a:ext cx="161701" cy="641985"/>
              <a:chOff x="7004550" y="3676293"/>
              <a:chExt cx="161700" cy="641982"/>
            </a:xfrm>
          </p:grpSpPr>
          <p:sp>
            <p:nvSpPr>
              <p:cNvPr id="1679" name="Google Shape;1679;p62"/>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2"/>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2"/>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2"/>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62"/>
            <p:cNvGrpSpPr/>
            <p:nvPr/>
          </p:nvGrpSpPr>
          <p:grpSpPr>
            <a:xfrm>
              <a:off x="4571995" y="530776"/>
              <a:ext cx="545147" cy="506901"/>
              <a:chOff x="4818730" y="3307263"/>
              <a:chExt cx="1827512" cy="1699300"/>
            </a:xfrm>
          </p:grpSpPr>
          <p:sp>
            <p:nvSpPr>
              <p:cNvPr id="1684" name="Google Shape;1684;p62"/>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2"/>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2"/>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2"/>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2"/>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2"/>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2"/>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2"/>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2"/>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2"/>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2"/>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2"/>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2"/>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2"/>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2"/>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2"/>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2"/>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2"/>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2"/>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2"/>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2"/>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2"/>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2"/>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2"/>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2"/>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4" name="Google Shape;1613;p62">
            <a:extLst>
              <a:ext uri="{FF2B5EF4-FFF2-40B4-BE49-F238E27FC236}">
                <a16:creationId xmlns:a16="http://schemas.microsoft.com/office/drawing/2014/main" xmlns="" id="{0FE2D703-F291-118B-25F4-42FD9192DA75}"/>
              </a:ext>
            </a:extLst>
          </p:cNvPr>
          <p:cNvGrpSpPr/>
          <p:nvPr/>
        </p:nvGrpSpPr>
        <p:grpSpPr>
          <a:xfrm>
            <a:off x="115146" y="1992266"/>
            <a:ext cx="3387306" cy="2342986"/>
            <a:chOff x="369650" y="1783400"/>
            <a:chExt cx="3941066" cy="2690998"/>
          </a:xfrm>
        </p:grpSpPr>
        <p:sp>
          <p:nvSpPr>
            <p:cNvPr id="1715" name="Google Shape;1614;p62">
              <a:extLst>
                <a:ext uri="{FF2B5EF4-FFF2-40B4-BE49-F238E27FC236}">
                  <a16:creationId xmlns:a16="http://schemas.microsoft.com/office/drawing/2014/main" xmlns="" id="{1F30ED2C-160B-207B-1D86-0E3B04E96780}"/>
                </a:ext>
              </a:extLst>
            </p:cNvPr>
            <p:cNvSpPr/>
            <p:nvPr/>
          </p:nvSpPr>
          <p:spPr>
            <a:xfrm>
              <a:off x="369650" y="4194302"/>
              <a:ext cx="3941066" cy="280096"/>
            </a:xfrm>
            <a:custGeom>
              <a:avLst/>
              <a:gdLst/>
              <a:ahLst/>
              <a:cxnLst/>
              <a:rect l="l" t="t" r="r" b="b"/>
              <a:pathLst>
                <a:path w="99547" h="8847" extrusionOk="0">
                  <a:moveTo>
                    <a:pt x="49788" y="1"/>
                  </a:moveTo>
                  <a:cubicBezTo>
                    <a:pt x="22280" y="1"/>
                    <a:pt x="0" y="1977"/>
                    <a:pt x="0" y="4408"/>
                  </a:cubicBezTo>
                  <a:cubicBezTo>
                    <a:pt x="0" y="6870"/>
                    <a:pt x="22280" y="8846"/>
                    <a:pt x="49788" y="8846"/>
                  </a:cubicBezTo>
                  <a:cubicBezTo>
                    <a:pt x="77266" y="8846"/>
                    <a:pt x="99546" y="6870"/>
                    <a:pt x="99546" y="4408"/>
                  </a:cubicBezTo>
                  <a:cubicBezTo>
                    <a:pt x="99546" y="1977"/>
                    <a:pt x="77266" y="1"/>
                    <a:pt x="49788" y="1"/>
                  </a:cubicBezTo>
                  <a:close/>
                </a:path>
              </a:pathLst>
            </a:custGeom>
            <a:solidFill>
              <a:srgbClr val="241454">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615;p62">
              <a:extLst>
                <a:ext uri="{FF2B5EF4-FFF2-40B4-BE49-F238E27FC236}">
                  <a16:creationId xmlns:a16="http://schemas.microsoft.com/office/drawing/2014/main" xmlns="" id="{EE4627A0-F54E-2B3D-8E8A-2D65030C0AB4}"/>
                </a:ext>
              </a:extLst>
            </p:cNvPr>
            <p:cNvSpPr/>
            <p:nvPr/>
          </p:nvSpPr>
          <p:spPr>
            <a:xfrm>
              <a:off x="1919150" y="2415625"/>
              <a:ext cx="456725" cy="518250"/>
            </a:xfrm>
            <a:custGeom>
              <a:avLst/>
              <a:gdLst/>
              <a:ahLst/>
              <a:cxnLst/>
              <a:rect l="l" t="t" r="r" b="b"/>
              <a:pathLst>
                <a:path w="18269" h="20730" extrusionOk="0">
                  <a:moveTo>
                    <a:pt x="1" y="0"/>
                  </a:moveTo>
                  <a:lnTo>
                    <a:pt x="1" y="760"/>
                  </a:lnTo>
                  <a:lnTo>
                    <a:pt x="11156" y="760"/>
                  </a:lnTo>
                  <a:cubicBezTo>
                    <a:pt x="14652" y="760"/>
                    <a:pt x="17509" y="3617"/>
                    <a:pt x="17509" y="7143"/>
                  </a:cubicBezTo>
                  <a:lnTo>
                    <a:pt x="17509" y="13587"/>
                  </a:lnTo>
                  <a:cubicBezTo>
                    <a:pt x="17509" y="17113"/>
                    <a:pt x="14652" y="19970"/>
                    <a:pt x="11156" y="19970"/>
                  </a:cubicBezTo>
                  <a:lnTo>
                    <a:pt x="1" y="19970"/>
                  </a:lnTo>
                  <a:lnTo>
                    <a:pt x="1" y="20730"/>
                  </a:lnTo>
                  <a:lnTo>
                    <a:pt x="11156" y="20730"/>
                  </a:lnTo>
                  <a:cubicBezTo>
                    <a:pt x="15077" y="20730"/>
                    <a:pt x="18269" y="17538"/>
                    <a:pt x="18269" y="13587"/>
                  </a:cubicBezTo>
                  <a:lnTo>
                    <a:pt x="18269" y="7143"/>
                  </a:lnTo>
                  <a:cubicBezTo>
                    <a:pt x="18269" y="3192"/>
                    <a:pt x="15077" y="0"/>
                    <a:pt x="1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616;p62">
              <a:extLst>
                <a:ext uri="{FF2B5EF4-FFF2-40B4-BE49-F238E27FC236}">
                  <a16:creationId xmlns:a16="http://schemas.microsoft.com/office/drawing/2014/main" xmlns="" id="{EBEEEA8C-8A25-A4CD-F348-A757AE5EB160}"/>
                </a:ext>
              </a:extLst>
            </p:cNvPr>
            <p:cNvSpPr/>
            <p:nvPr/>
          </p:nvSpPr>
          <p:spPr>
            <a:xfrm>
              <a:off x="1274000" y="1783400"/>
              <a:ext cx="1342775" cy="817650"/>
            </a:xfrm>
            <a:custGeom>
              <a:avLst/>
              <a:gdLst/>
              <a:ahLst/>
              <a:cxnLst/>
              <a:rect l="l" t="t" r="r" b="b"/>
              <a:pathLst>
                <a:path w="53711" h="32706" extrusionOk="0">
                  <a:moveTo>
                    <a:pt x="1" y="0"/>
                  </a:moveTo>
                  <a:lnTo>
                    <a:pt x="1" y="32706"/>
                  </a:lnTo>
                  <a:lnTo>
                    <a:pt x="53710" y="32706"/>
                  </a:lnTo>
                  <a:lnTo>
                    <a:pt x="53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617;p62">
              <a:extLst>
                <a:ext uri="{FF2B5EF4-FFF2-40B4-BE49-F238E27FC236}">
                  <a16:creationId xmlns:a16="http://schemas.microsoft.com/office/drawing/2014/main" xmlns="" id="{959F321D-A690-47BF-B01C-716DD0B40DF6}"/>
                </a:ext>
              </a:extLst>
            </p:cNvPr>
            <p:cNvSpPr/>
            <p:nvPr/>
          </p:nvSpPr>
          <p:spPr>
            <a:xfrm>
              <a:off x="1247425" y="1783400"/>
              <a:ext cx="1342750" cy="818425"/>
            </a:xfrm>
            <a:custGeom>
              <a:avLst/>
              <a:gdLst/>
              <a:ahLst/>
              <a:cxnLst/>
              <a:rect l="l" t="t" r="r" b="b"/>
              <a:pathLst>
                <a:path w="53710" h="32737" extrusionOk="0">
                  <a:moveTo>
                    <a:pt x="0" y="0"/>
                  </a:moveTo>
                  <a:lnTo>
                    <a:pt x="0" y="32736"/>
                  </a:lnTo>
                  <a:lnTo>
                    <a:pt x="53709" y="32736"/>
                  </a:lnTo>
                  <a:lnTo>
                    <a:pt x="537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618;p62">
              <a:extLst>
                <a:ext uri="{FF2B5EF4-FFF2-40B4-BE49-F238E27FC236}">
                  <a16:creationId xmlns:a16="http://schemas.microsoft.com/office/drawing/2014/main" xmlns="" id="{836405A6-D373-A0F1-1B86-0A42EC61B836}"/>
                </a:ext>
              </a:extLst>
            </p:cNvPr>
            <p:cNvSpPr/>
            <p:nvPr/>
          </p:nvSpPr>
          <p:spPr>
            <a:xfrm>
              <a:off x="1324925" y="1860900"/>
              <a:ext cx="1187725" cy="663400"/>
            </a:xfrm>
            <a:custGeom>
              <a:avLst/>
              <a:gdLst/>
              <a:ahLst/>
              <a:cxnLst/>
              <a:rect l="l" t="t" r="r" b="b"/>
              <a:pathLst>
                <a:path w="47509" h="26536" extrusionOk="0">
                  <a:moveTo>
                    <a:pt x="0" y="0"/>
                  </a:moveTo>
                  <a:lnTo>
                    <a:pt x="0" y="26536"/>
                  </a:lnTo>
                  <a:lnTo>
                    <a:pt x="47509" y="26536"/>
                  </a:lnTo>
                  <a:lnTo>
                    <a:pt x="475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619;p62">
              <a:extLst>
                <a:ext uri="{FF2B5EF4-FFF2-40B4-BE49-F238E27FC236}">
                  <a16:creationId xmlns:a16="http://schemas.microsoft.com/office/drawing/2014/main" xmlns="" id="{2272D311-0C38-68D6-2BE0-F093E10193B6}"/>
                </a:ext>
              </a:extLst>
            </p:cNvPr>
            <p:cNvSpPr/>
            <p:nvPr/>
          </p:nvSpPr>
          <p:spPr>
            <a:xfrm>
              <a:off x="1324925" y="1860900"/>
              <a:ext cx="1187725" cy="663400"/>
            </a:xfrm>
            <a:custGeom>
              <a:avLst/>
              <a:gdLst/>
              <a:ahLst/>
              <a:cxnLst/>
              <a:rect l="l" t="t" r="r" b="b"/>
              <a:pathLst>
                <a:path w="47509" h="26536" extrusionOk="0">
                  <a:moveTo>
                    <a:pt x="0" y="0"/>
                  </a:moveTo>
                  <a:lnTo>
                    <a:pt x="0" y="26536"/>
                  </a:lnTo>
                  <a:lnTo>
                    <a:pt x="475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620;p62">
              <a:extLst>
                <a:ext uri="{FF2B5EF4-FFF2-40B4-BE49-F238E27FC236}">
                  <a16:creationId xmlns:a16="http://schemas.microsoft.com/office/drawing/2014/main" xmlns="" id="{348CCC63-BEDC-65A0-EE4F-68992821C1D7}"/>
                </a:ext>
              </a:extLst>
            </p:cNvPr>
            <p:cNvSpPr/>
            <p:nvPr/>
          </p:nvSpPr>
          <p:spPr>
            <a:xfrm>
              <a:off x="3419175" y="1783400"/>
              <a:ext cx="262200" cy="162625"/>
            </a:xfrm>
            <a:custGeom>
              <a:avLst/>
              <a:gdLst/>
              <a:ahLst/>
              <a:cxnLst/>
              <a:rect l="l" t="t" r="r" b="b"/>
              <a:pathLst>
                <a:path w="10488" h="6505" extrusionOk="0">
                  <a:moveTo>
                    <a:pt x="1885" y="0"/>
                  </a:moveTo>
                  <a:cubicBezTo>
                    <a:pt x="852" y="0"/>
                    <a:pt x="1" y="851"/>
                    <a:pt x="1" y="1915"/>
                  </a:cubicBezTo>
                  <a:lnTo>
                    <a:pt x="1" y="4620"/>
                  </a:lnTo>
                  <a:cubicBezTo>
                    <a:pt x="1" y="5654"/>
                    <a:pt x="852" y="6505"/>
                    <a:pt x="1885" y="6505"/>
                  </a:cubicBezTo>
                  <a:lnTo>
                    <a:pt x="8603" y="6505"/>
                  </a:lnTo>
                  <a:cubicBezTo>
                    <a:pt x="9667" y="6505"/>
                    <a:pt x="10487" y="5654"/>
                    <a:pt x="10487" y="4620"/>
                  </a:cubicBezTo>
                  <a:lnTo>
                    <a:pt x="10487" y="1915"/>
                  </a:lnTo>
                  <a:cubicBezTo>
                    <a:pt x="10487" y="851"/>
                    <a:pt x="9667" y="0"/>
                    <a:pt x="8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621;p62">
              <a:extLst>
                <a:ext uri="{FF2B5EF4-FFF2-40B4-BE49-F238E27FC236}">
                  <a16:creationId xmlns:a16="http://schemas.microsoft.com/office/drawing/2014/main" xmlns="" id="{0C2806AF-AF99-B2FB-A3B1-C3D0641A2B6E}"/>
                </a:ext>
              </a:extLst>
            </p:cNvPr>
            <p:cNvSpPr/>
            <p:nvPr/>
          </p:nvSpPr>
          <p:spPr>
            <a:xfrm>
              <a:off x="3381200" y="1783400"/>
              <a:ext cx="262950" cy="162625"/>
            </a:xfrm>
            <a:custGeom>
              <a:avLst/>
              <a:gdLst/>
              <a:ahLst/>
              <a:cxnLst/>
              <a:rect l="l" t="t" r="r" b="b"/>
              <a:pathLst>
                <a:path w="10518" h="6505" extrusionOk="0">
                  <a:moveTo>
                    <a:pt x="1915" y="0"/>
                  </a:moveTo>
                  <a:cubicBezTo>
                    <a:pt x="851" y="0"/>
                    <a:pt x="0" y="851"/>
                    <a:pt x="0" y="1885"/>
                  </a:cubicBezTo>
                  <a:lnTo>
                    <a:pt x="0" y="4620"/>
                  </a:lnTo>
                  <a:cubicBezTo>
                    <a:pt x="0" y="5654"/>
                    <a:pt x="851" y="6505"/>
                    <a:pt x="1915" y="6505"/>
                  </a:cubicBezTo>
                  <a:lnTo>
                    <a:pt x="8602" y="6505"/>
                  </a:lnTo>
                  <a:cubicBezTo>
                    <a:pt x="9666" y="6505"/>
                    <a:pt x="10517" y="5654"/>
                    <a:pt x="10517" y="4620"/>
                  </a:cubicBezTo>
                  <a:lnTo>
                    <a:pt x="10517" y="1885"/>
                  </a:lnTo>
                  <a:cubicBezTo>
                    <a:pt x="10517" y="851"/>
                    <a:pt x="9666"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622;p62">
              <a:extLst>
                <a:ext uri="{FF2B5EF4-FFF2-40B4-BE49-F238E27FC236}">
                  <a16:creationId xmlns:a16="http://schemas.microsoft.com/office/drawing/2014/main" xmlns="" id="{D50CB1E1-D16C-292B-BBFC-FFF1C14437B4}"/>
                </a:ext>
              </a:extLst>
            </p:cNvPr>
            <p:cNvSpPr/>
            <p:nvPr/>
          </p:nvSpPr>
          <p:spPr>
            <a:xfrm>
              <a:off x="3468575" y="1832025"/>
              <a:ext cx="77550" cy="65850"/>
            </a:xfrm>
            <a:custGeom>
              <a:avLst/>
              <a:gdLst/>
              <a:ahLst/>
              <a:cxnLst/>
              <a:rect l="l" t="t" r="r" b="b"/>
              <a:pathLst>
                <a:path w="3102" h="2634" extrusionOk="0">
                  <a:moveTo>
                    <a:pt x="1794" y="0"/>
                  </a:moveTo>
                  <a:cubicBezTo>
                    <a:pt x="609" y="0"/>
                    <a:pt x="1" y="1399"/>
                    <a:pt x="852" y="2250"/>
                  </a:cubicBezTo>
                  <a:cubicBezTo>
                    <a:pt x="1117" y="2515"/>
                    <a:pt x="1445" y="2634"/>
                    <a:pt x="1768" y="2634"/>
                  </a:cubicBezTo>
                  <a:cubicBezTo>
                    <a:pt x="2446" y="2634"/>
                    <a:pt x="3101" y="2110"/>
                    <a:pt x="3101" y="1307"/>
                  </a:cubicBezTo>
                  <a:cubicBezTo>
                    <a:pt x="3101" y="578"/>
                    <a:pt x="2524" y="0"/>
                    <a:pt x="1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623;p62">
              <a:extLst>
                <a:ext uri="{FF2B5EF4-FFF2-40B4-BE49-F238E27FC236}">
                  <a16:creationId xmlns:a16="http://schemas.microsoft.com/office/drawing/2014/main" xmlns="" id="{81B59F68-068D-67D7-41BE-89E7DF633ACA}"/>
                </a:ext>
              </a:extLst>
            </p:cNvPr>
            <p:cNvSpPr/>
            <p:nvPr/>
          </p:nvSpPr>
          <p:spPr>
            <a:xfrm>
              <a:off x="3490625" y="1847975"/>
              <a:ext cx="38775" cy="33525"/>
            </a:xfrm>
            <a:custGeom>
              <a:avLst/>
              <a:gdLst/>
              <a:ahLst/>
              <a:cxnLst/>
              <a:rect l="l" t="t" r="r" b="b"/>
              <a:pathLst>
                <a:path w="1551" h="1341" extrusionOk="0">
                  <a:moveTo>
                    <a:pt x="882" y="1"/>
                  </a:moveTo>
                  <a:cubicBezTo>
                    <a:pt x="304" y="1"/>
                    <a:pt x="0" y="730"/>
                    <a:pt x="426" y="1156"/>
                  </a:cubicBezTo>
                  <a:cubicBezTo>
                    <a:pt x="553" y="1283"/>
                    <a:pt x="714" y="1341"/>
                    <a:pt x="875" y="1341"/>
                  </a:cubicBezTo>
                  <a:cubicBezTo>
                    <a:pt x="1214" y="1341"/>
                    <a:pt x="1550" y="1082"/>
                    <a:pt x="1550" y="669"/>
                  </a:cubicBezTo>
                  <a:cubicBezTo>
                    <a:pt x="1550" y="305"/>
                    <a:pt x="1246" y="1"/>
                    <a:pt x="8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624;p62">
              <a:extLst>
                <a:ext uri="{FF2B5EF4-FFF2-40B4-BE49-F238E27FC236}">
                  <a16:creationId xmlns:a16="http://schemas.microsoft.com/office/drawing/2014/main" xmlns="" id="{F3C449ED-9A6F-B002-09F0-A3D6F0DB7DDA}"/>
                </a:ext>
              </a:extLst>
            </p:cNvPr>
            <p:cNvSpPr/>
            <p:nvPr/>
          </p:nvSpPr>
          <p:spPr>
            <a:xfrm>
              <a:off x="3253500" y="2404988"/>
              <a:ext cx="457475" cy="518250"/>
            </a:xfrm>
            <a:custGeom>
              <a:avLst/>
              <a:gdLst/>
              <a:ahLst/>
              <a:cxnLst/>
              <a:rect l="l" t="t" r="r" b="b"/>
              <a:pathLst>
                <a:path w="18299" h="20730" extrusionOk="0">
                  <a:moveTo>
                    <a:pt x="0" y="0"/>
                  </a:moveTo>
                  <a:lnTo>
                    <a:pt x="0" y="760"/>
                  </a:lnTo>
                  <a:lnTo>
                    <a:pt x="11155" y="760"/>
                  </a:lnTo>
                  <a:cubicBezTo>
                    <a:pt x="14681" y="760"/>
                    <a:pt x="17508" y="3617"/>
                    <a:pt x="17538" y="7143"/>
                  </a:cubicBezTo>
                  <a:lnTo>
                    <a:pt x="17538" y="13587"/>
                  </a:lnTo>
                  <a:cubicBezTo>
                    <a:pt x="17508" y="17113"/>
                    <a:pt x="14681" y="19970"/>
                    <a:pt x="11155" y="19970"/>
                  </a:cubicBezTo>
                  <a:lnTo>
                    <a:pt x="0" y="19970"/>
                  </a:lnTo>
                  <a:lnTo>
                    <a:pt x="0" y="20730"/>
                  </a:lnTo>
                  <a:lnTo>
                    <a:pt x="11155" y="20730"/>
                  </a:lnTo>
                  <a:cubicBezTo>
                    <a:pt x="15076" y="20730"/>
                    <a:pt x="18268" y="17538"/>
                    <a:pt x="18298" y="13587"/>
                  </a:cubicBezTo>
                  <a:lnTo>
                    <a:pt x="18298" y="7143"/>
                  </a:lnTo>
                  <a:cubicBezTo>
                    <a:pt x="18268" y="3192"/>
                    <a:pt x="15076" y="0"/>
                    <a:pt x="1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625;p62">
              <a:extLst>
                <a:ext uri="{FF2B5EF4-FFF2-40B4-BE49-F238E27FC236}">
                  <a16:creationId xmlns:a16="http://schemas.microsoft.com/office/drawing/2014/main" xmlns="" id="{B9A6ED0C-0FD0-8079-0F19-003FDD942C33}"/>
                </a:ext>
              </a:extLst>
            </p:cNvPr>
            <p:cNvSpPr/>
            <p:nvPr/>
          </p:nvSpPr>
          <p:spPr>
            <a:xfrm>
              <a:off x="2274025" y="2928550"/>
              <a:ext cx="738650" cy="1414925"/>
            </a:xfrm>
            <a:custGeom>
              <a:avLst/>
              <a:gdLst/>
              <a:ahLst/>
              <a:cxnLst/>
              <a:rect l="l" t="t" r="r" b="b"/>
              <a:pathLst>
                <a:path w="29546" h="56597" extrusionOk="0">
                  <a:moveTo>
                    <a:pt x="1" y="0"/>
                  </a:moveTo>
                  <a:lnTo>
                    <a:pt x="1" y="34621"/>
                  </a:lnTo>
                  <a:cubicBezTo>
                    <a:pt x="31" y="46749"/>
                    <a:pt x="9849" y="56566"/>
                    <a:pt x="21977" y="56597"/>
                  </a:cubicBezTo>
                  <a:lnTo>
                    <a:pt x="29545" y="56597"/>
                  </a:lnTo>
                  <a:lnTo>
                    <a:pt x="29545" y="55837"/>
                  </a:lnTo>
                  <a:lnTo>
                    <a:pt x="21977" y="55837"/>
                  </a:lnTo>
                  <a:cubicBezTo>
                    <a:pt x="10274" y="55806"/>
                    <a:pt x="791" y="46323"/>
                    <a:pt x="761" y="34621"/>
                  </a:cubicBezTo>
                  <a:lnTo>
                    <a:pt x="7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626;p62">
              <a:extLst>
                <a:ext uri="{FF2B5EF4-FFF2-40B4-BE49-F238E27FC236}">
                  <a16:creationId xmlns:a16="http://schemas.microsoft.com/office/drawing/2014/main" xmlns="" id="{F598BA73-BCDE-95B5-0E41-E888C17F6598}"/>
                </a:ext>
              </a:extLst>
            </p:cNvPr>
            <p:cNvSpPr/>
            <p:nvPr/>
          </p:nvSpPr>
          <p:spPr>
            <a:xfrm>
              <a:off x="2192725" y="2928550"/>
              <a:ext cx="738625" cy="1414925"/>
            </a:xfrm>
            <a:custGeom>
              <a:avLst/>
              <a:gdLst/>
              <a:ahLst/>
              <a:cxnLst/>
              <a:rect l="l" t="t" r="r" b="b"/>
              <a:pathLst>
                <a:path w="29545" h="56597" extrusionOk="0">
                  <a:moveTo>
                    <a:pt x="0" y="0"/>
                  </a:moveTo>
                  <a:lnTo>
                    <a:pt x="0" y="34621"/>
                  </a:lnTo>
                  <a:cubicBezTo>
                    <a:pt x="31" y="46749"/>
                    <a:pt x="9848" y="56566"/>
                    <a:pt x="21976" y="56597"/>
                  </a:cubicBezTo>
                  <a:lnTo>
                    <a:pt x="29545" y="56597"/>
                  </a:lnTo>
                  <a:lnTo>
                    <a:pt x="29545" y="55837"/>
                  </a:lnTo>
                  <a:lnTo>
                    <a:pt x="21976" y="55837"/>
                  </a:lnTo>
                  <a:cubicBezTo>
                    <a:pt x="10274" y="55806"/>
                    <a:pt x="791" y="46323"/>
                    <a:pt x="760" y="34621"/>
                  </a:cubicBezTo>
                  <a:lnTo>
                    <a:pt x="7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627;p62">
              <a:extLst>
                <a:ext uri="{FF2B5EF4-FFF2-40B4-BE49-F238E27FC236}">
                  <a16:creationId xmlns:a16="http://schemas.microsoft.com/office/drawing/2014/main" xmlns="" id="{12F6B3A5-EED8-475A-EEE9-861D128FC557}"/>
                </a:ext>
              </a:extLst>
            </p:cNvPr>
            <p:cNvSpPr/>
            <p:nvPr/>
          </p:nvSpPr>
          <p:spPr>
            <a:xfrm>
              <a:off x="2310500" y="2928550"/>
              <a:ext cx="738650" cy="1414925"/>
            </a:xfrm>
            <a:custGeom>
              <a:avLst/>
              <a:gdLst/>
              <a:ahLst/>
              <a:cxnLst/>
              <a:rect l="l" t="t" r="r" b="b"/>
              <a:pathLst>
                <a:path w="29546" h="56597" extrusionOk="0">
                  <a:moveTo>
                    <a:pt x="1" y="0"/>
                  </a:moveTo>
                  <a:lnTo>
                    <a:pt x="1" y="34621"/>
                  </a:lnTo>
                  <a:cubicBezTo>
                    <a:pt x="1" y="46749"/>
                    <a:pt x="9849" y="56566"/>
                    <a:pt x="21977" y="56597"/>
                  </a:cubicBezTo>
                  <a:lnTo>
                    <a:pt x="29545" y="56597"/>
                  </a:lnTo>
                  <a:lnTo>
                    <a:pt x="29545" y="55837"/>
                  </a:lnTo>
                  <a:lnTo>
                    <a:pt x="21977" y="55837"/>
                  </a:lnTo>
                  <a:cubicBezTo>
                    <a:pt x="10244" y="55806"/>
                    <a:pt x="761" y="46323"/>
                    <a:pt x="761" y="34621"/>
                  </a:cubicBezTo>
                  <a:lnTo>
                    <a:pt x="7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628;p62">
              <a:extLst>
                <a:ext uri="{FF2B5EF4-FFF2-40B4-BE49-F238E27FC236}">
                  <a16:creationId xmlns:a16="http://schemas.microsoft.com/office/drawing/2014/main" xmlns="" id="{D834BFA0-432D-FC11-E1CC-112AB7A00E9E}"/>
                </a:ext>
              </a:extLst>
            </p:cNvPr>
            <p:cNvSpPr/>
            <p:nvPr/>
          </p:nvSpPr>
          <p:spPr>
            <a:xfrm>
              <a:off x="2039975" y="2928550"/>
              <a:ext cx="738650" cy="1414925"/>
            </a:xfrm>
            <a:custGeom>
              <a:avLst/>
              <a:gdLst/>
              <a:ahLst/>
              <a:cxnLst/>
              <a:rect l="l" t="t" r="r" b="b"/>
              <a:pathLst>
                <a:path w="29546" h="56597" extrusionOk="0">
                  <a:moveTo>
                    <a:pt x="1" y="0"/>
                  </a:moveTo>
                  <a:lnTo>
                    <a:pt x="1" y="34621"/>
                  </a:lnTo>
                  <a:cubicBezTo>
                    <a:pt x="31" y="46749"/>
                    <a:pt x="9849" y="56566"/>
                    <a:pt x="21977" y="56597"/>
                  </a:cubicBezTo>
                  <a:lnTo>
                    <a:pt x="29545" y="56597"/>
                  </a:lnTo>
                  <a:lnTo>
                    <a:pt x="29545" y="55837"/>
                  </a:lnTo>
                  <a:lnTo>
                    <a:pt x="21977" y="55837"/>
                  </a:lnTo>
                  <a:cubicBezTo>
                    <a:pt x="10274" y="55806"/>
                    <a:pt x="791" y="46323"/>
                    <a:pt x="761" y="34621"/>
                  </a:cubicBezTo>
                  <a:lnTo>
                    <a:pt x="7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629;p62">
              <a:extLst>
                <a:ext uri="{FF2B5EF4-FFF2-40B4-BE49-F238E27FC236}">
                  <a16:creationId xmlns:a16="http://schemas.microsoft.com/office/drawing/2014/main" xmlns="" id="{367229C1-C35D-EA84-3F8E-CDB467CA2D42}"/>
                </a:ext>
              </a:extLst>
            </p:cNvPr>
            <p:cNvSpPr/>
            <p:nvPr/>
          </p:nvSpPr>
          <p:spPr>
            <a:xfrm>
              <a:off x="1775550" y="2601025"/>
              <a:ext cx="357175" cy="203675"/>
            </a:xfrm>
            <a:custGeom>
              <a:avLst/>
              <a:gdLst/>
              <a:ahLst/>
              <a:cxnLst/>
              <a:rect l="l" t="t" r="r" b="b"/>
              <a:pathLst>
                <a:path w="14287" h="8147" extrusionOk="0">
                  <a:moveTo>
                    <a:pt x="0" y="1"/>
                  </a:moveTo>
                  <a:lnTo>
                    <a:pt x="0" y="8147"/>
                  </a:lnTo>
                  <a:lnTo>
                    <a:pt x="14286" y="8147"/>
                  </a:lnTo>
                  <a:lnTo>
                    <a:pt x="14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630;p62">
              <a:extLst>
                <a:ext uri="{FF2B5EF4-FFF2-40B4-BE49-F238E27FC236}">
                  <a16:creationId xmlns:a16="http://schemas.microsoft.com/office/drawing/2014/main" xmlns="" id="{FDBBA54A-1B96-3EDA-C202-D3DA05545A96}"/>
                </a:ext>
              </a:extLst>
            </p:cNvPr>
            <p:cNvSpPr/>
            <p:nvPr/>
          </p:nvSpPr>
          <p:spPr>
            <a:xfrm>
              <a:off x="1671425" y="2804675"/>
              <a:ext cx="565400" cy="31175"/>
            </a:xfrm>
            <a:custGeom>
              <a:avLst/>
              <a:gdLst/>
              <a:ahLst/>
              <a:cxnLst/>
              <a:rect l="l" t="t" r="r" b="b"/>
              <a:pathLst>
                <a:path w="22616" h="1247" extrusionOk="0">
                  <a:moveTo>
                    <a:pt x="1" y="1"/>
                  </a:moveTo>
                  <a:lnTo>
                    <a:pt x="1" y="1247"/>
                  </a:lnTo>
                  <a:lnTo>
                    <a:pt x="22615" y="1247"/>
                  </a:lnTo>
                  <a:lnTo>
                    <a:pt x="22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631;p62">
              <a:extLst>
                <a:ext uri="{FF2B5EF4-FFF2-40B4-BE49-F238E27FC236}">
                  <a16:creationId xmlns:a16="http://schemas.microsoft.com/office/drawing/2014/main" xmlns="" id="{B0610923-D632-7191-694B-70EC01C287B4}"/>
                </a:ext>
              </a:extLst>
            </p:cNvPr>
            <p:cNvSpPr/>
            <p:nvPr/>
          </p:nvSpPr>
          <p:spPr>
            <a:xfrm>
              <a:off x="2728450" y="1962725"/>
              <a:ext cx="1124650" cy="715075"/>
            </a:xfrm>
            <a:custGeom>
              <a:avLst/>
              <a:gdLst/>
              <a:ahLst/>
              <a:cxnLst/>
              <a:rect l="l" t="t" r="r" b="b"/>
              <a:pathLst>
                <a:path w="44986" h="28603" extrusionOk="0">
                  <a:moveTo>
                    <a:pt x="0" y="0"/>
                  </a:moveTo>
                  <a:lnTo>
                    <a:pt x="0" y="28603"/>
                  </a:lnTo>
                  <a:lnTo>
                    <a:pt x="44986" y="28603"/>
                  </a:lnTo>
                  <a:lnTo>
                    <a:pt x="44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632;p62">
              <a:extLst>
                <a:ext uri="{FF2B5EF4-FFF2-40B4-BE49-F238E27FC236}">
                  <a16:creationId xmlns:a16="http://schemas.microsoft.com/office/drawing/2014/main" xmlns="" id="{84493A5A-702B-971D-4771-8F2E86FEE53A}"/>
                </a:ext>
              </a:extLst>
            </p:cNvPr>
            <p:cNvSpPr/>
            <p:nvPr/>
          </p:nvSpPr>
          <p:spPr>
            <a:xfrm>
              <a:off x="2704875" y="1962725"/>
              <a:ext cx="1125450" cy="715075"/>
            </a:xfrm>
            <a:custGeom>
              <a:avLst/>
              <a:gdLst/>
              <a:ahLst/>
              <a:cxnLst/>
              <a:rect l="l" t="t" r="r" b="b"/>
              <a:pathLst>
                <a:path w="45018" h="28603" extrusionOk="0">
                  <a:moveTo>
                    <a:pt x="1" y="0"/>
                  </a:moveTo>
                  <a:lnTo>
                    <a:pt x="1" y="28603"/>
                  </a:lnTo>
                  <a:lnTo>
                    <a:pt x="45017" y="28603"/>
                  </a:lnTo>
                  <a:lnTo>
                    <a:pt x="450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633;p62">
              <a:extLst>
                <a:ext uri="{FF2B5EF4-FFF2-40B4-BE49-F238E27FC236}">
                  <a16:creationId xmlns:a16="http://schemas.microsoft.com/office/drawing/2014/main" xmlns="" id="{E7DBAD54-32A6-63B4-195F-6288B4296D7D}"/>
                </a:ext>
              </a:extLst>
            </p:cNvPr>
            <p:cNvSpPr/>
            <p:nvPr/>
          </p:nvSpPr>
          <p:spPr>
            <a:xfrm>
              <a:off x="2772525" y="2030350"/>
              <a:ext cx="989400" cy="579825"/>
            </a:xfrm>
            <a:custGeom>
              <a:avLst/>
              <a:gdLst/>
              <a:ahLst/>
              <a:cxnLst/>
              <a:rect l="l" t="t" r="r" b="b"/>
              <a:pathLst>
                <a:path w="39576" h="23193" extrusionOk="0">
                  <a:moveTo>
                    <a:pt x="0" y="1"/>
                  </a:moveTo>
                  <a:lnTo>
                    <a:pt x="0" y="23192"/>
                  </a:lnTo>
                  <a:lnTo>
                    <a:pt x="39575" y="23192"/>
                  </a:lnTo>
                  <a:lnTo>
                    <a:pt x="395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634;p62">
              <a:extLst>
                <a:ext uri="{FF2B5EF4-FFF2-40B4-BE49-F238E27FC236}">
                  <a16:creationId xmlns:a16="http://schemas.microsoft.com/office/drawing/2014/main" xmlns="" id="{6AC82B0A-4F5A-9B68-A3A9-43539FA22279}"/>
                </a:ext>
              </a:extLst>
            </p:cNvPr>
            <p:cNvSpPr/>
            <p:nvPr/>
          </p:nvSpPr>
          <p:spPr>
            <a:xfrm>
              <a:off x="2772525" y="2030350"/>
              <a:ext cx="990150" cy="579825"/>
            </a:xfrm>
            <a:custGeom>
              <a:avLst/>
              <a:gdLst/>
              <a:ahLst/>
              <a:cxnLst/>
              <a:rect l="l" t="t" r="r" b="b"/>
              <a:pathLst>
                <a:path w="39606" h="23193" extrusionOk="0">
                  <a:moveTo>
                    <a:pt x="0" y="1"/>
                  </a:moveTo>
                  <a:lnTo>
                    <a:pt x="0" y="23192"/>
                  </a:lnTo>
                  <a:lnTo>
                    <a:pt x="396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635;p62">
              <a:extLst>
                <a:ext uri="{FF2B5EF4-FFF2-40B4-BE49-F238E27FC236}">
                  <a16:creationId xmlns:a16="http://schemas.microsoft.com/office/drawing/2014/main" xmlns="" id="{5D742D87-021F-D4D5-549E-3F1C15FD872F}"/>
                </a:ext>
              </a:extLst>
            </p:cNvPr>
            <p:cNvSpPr/>
            <p:nvPr/>
          </p:nvSpPr>
          <p:spPr>
            <a:xfrm>
              <a:off x="3141825" y="2677775"/>
              <a:ext cx="312350" cy="130725"/>
            </a:xfrm>
            <a:custGeom>
              <a:avLst/>
              <a:gdLst/>
              <a:ahLst/>
              <a:cxnLst/>
              <a:rect l="l" t="t" r="r" b="b"/>
              <a:pathLst>
                <a:path w="12494" h="5229" extrusionOk="0">
                  <a:moveTo>
                    <a:pt x="1" y="1"/>
                  </a:moveTo>
                  <a:lnTo>
                    <a:pt x="1" y="5229"/>
                  </a:lnTo>
                  <a:lnTo>
                    <a:pt x="12493" y="5229"/>
                  </a:lnTo>
                  <a:lnTo>
                    <a:pt x="124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636;p62">
              <a:extLst>
                <a:ext uri="{FF2B5EF4-FFF2-40B4-BE49-F238E27FC236}">
                  <a16:creationId xmlns:a16="http://schemas.microsoft.com/office/drawing/2014/main" xmlns="" id="{399C0E6D-C437-C164-3062-508897E195E2}"/>
                </a:ext>
              </a:extLst>
            </p:cNvPr>
            <p:cNvSpPr/>
            <p:nvPr/>
          </p:nvSpPr>
          <p:spPr>
            <a:xfrm>
              <a:off x="3051400" y="2808475"/>
              <a:ext cx="493950" cy="27375"/>
            </a:xfrm>
            <a:custGeom>
              <a:avLst/>
              <a:gdLst/>
              <a:ahLst/>
              <a:cxnLst/>
              <a:rect l="l" t="t" r="r" b="b"/>
              <a:pathLst>
                <a:path w="19758" h="1095" extrusionOk="0">
                  <a:moveTo>
                    <a:pt x="0" y="1"/>
                  </a:moveTo>
                  <a:lnTo>
                    <a:pt x="0" y="1095"/>
                  </a:lnTo>
                  <a:lnTo>
                    <a:pt x="19758" y="1095"/>
                  </a:lnTo>
                  <a:lnTo>
                    <a:pt x="19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637;p62">
              <a:extLst>
                <a:ext uri="{FF2B5EF4-FFF2-40B4-BE49-F238E27FC236}">
                  <a16:creationId xmlns:a16="http://schemas.microsoft.com/office/drawing/2014/main" xmlns="" id="{9EDC4957-CEEA-8344-BBBA-B18BFD3B13F2}"/>
                </a:ext>
              </a:extLst>
            </p:cNvPr>
            <p:cNvSpPr/>
            <p:nvPr/>
          </p:nvSpPr>
          <p:spPr>
            <a:xfrm>
              <a:off x="2807475" y="3151950"/>
              <a:ext cx="788025" cy="1191525"/>
            </a:xfrm>
            <a:custGeom>
              <a:avLst/>
              <a:gdLst/>
              <a:ahLst/>
              <a:cxnLst/>
              <a:rect l="l" t="t" r="r" b="b"/>
              <a:pathLst>
                <a:path w="31521" h="47661" extrusionOk="0">
                  <a:moveTo>
                    <a:pt x="0" y="1"/>
                  </a:moveTo>
                  <a:lnTo>
                    <a:pt x="0" y="47661"/>
                  </a:lnTo>
                  <a:lnTo>
                    <a:pt x="31521" y="47661"/>
                  </a:lnTo>
                  <a:lnTo>
                    <a:pt x="315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638;p62">
              <a:extLst>
                <a:ext uri="{FF2B5EF4-FFF2-40B4-BE49-F238E27FC236}">
                  <a16:creationId xmlns:a16="http://schemas.microsoft.com/office/drawing/2014/main" xmlns="" id="{94EE0E3E-B019-57C5-D2A7-BA3925CC02E9}"/>
                </a:ext>
              </a:extLst>
            </p:cNvPr>
            <p:cNvSpPr/>
            <p:nvPr/>
          </p:nvSpPr>
          <p:spPr>
            <a:xfrm>
              <a:off x="2467050" y="3151950"/>
              <a:ext cx="544100" cy="1191525"/>
            </a:xfrm>
            <a:custGeom>
              <a:avLst/>
              <a:gdLst/>
              <a:ahLst/>
              <a:cxnLst/>
              <a:rect l="l" t="t" r="r" b="b"/>
              <a:pathLst>
                <a:path w="21764" h="47661" extrusionOk="0">
                  <a:moveTo>
                    <a:pt x="0" y="1"/>
                  </a:moveTo>
                  <a:lnTo>
                    <a:pt x="0" y="47661"/>
                  </a:lnTo>
                  <a:lnTo>
                    <a:pt x="21763" y="47661"/>
                  </a:lnTo>
                  <a:lnTo>
                    <a:pt x="217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639;p62">
              <a:extLst>
                <a:ext uri="{FF2B5EF4-FFF2-40B4-BE49-F238E27FC236}">
                  <a16:creationId xmlns:a16="http://schemas.microsoft.com/office/drawing/2014/main" xmlns="" id="{F057A5B6-AC84-B348-0C93-3BCE090ABA2F}"/>
                </a:ext>
              </a:extLst>
            </p:cNvPr>
            <p:cNvSpPr/>
            <p:nvPr/>
          </p:nvSpPr>
          <p:spPr>
            <a:xfrm>
              <a:off x="2917650" y="3082050"/>
              <a:ext cx="718900" cy="69925"/>
            </a:xfrm>
            <a:custGeom>
              <a:avLst/>
              <a:gdLst/>
              <a:ahLst/>
              <a:cxnLst/>
              <a:rect l="l" t="t" r="r" b="b"/>
              <a:pathLst>
                <a:path w="28756" h="2797" extrusionOk="0">
                  <a:moveTo>
                    <a:pt x="1429" y="0"/>
                  </a:moveTo>
                  <a:cubicBezTo>
                    <a:pt x="639" y="0"/>
                    <a:pt x="1" y="608"/>
                    <a:pt x="1" y="1398"/>
                  </a:cubicBezTo>
                  <a:cubicBezTo>
                    <a:pt x="1" y="2158"/>
                    <a:pt x="639" y="2797"/>
                    <a:pt x="1429" y="2797"/>
                  </a:cubicBezTo>
                  <a:lnTo>
                    <a:pt x="27327" y="2797"/>
                  </a:lnTo>
                  <a:cubicBezTo>
                    <a:pt x="28117" y="2797"/>
                    <a:pt x="28755" y="2158"/>
                    <a:pt x="28755" y="1398"/>
                  </a:cubicBezTo>
                  <a:cubicBezTo>
                    <a:pt x="28755" y="608"/>
                    <a:pt x="28117" y="0"/>
                    <a:pt x="27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640;p62">
              <a:extLst>
                <a:ext uri="{FF2B5EF4-FFF2-40B4-BE49-F238E27FC236}">
                  <a16:creationId xmlns:a16="http://schemas.microsoft.com/office/drawing/2014/main" xmlns="" id="{F31A36EE-A419-AE61-0215-315D56D25D35}"/>
                </a:ext>
              </a:extLst>
            </p:cNvPr>
            <p:cNvSpPr/>
            <p:nvPr/>
          </p:nvSpPr>
          <p:spPr>
            <a:xfrm>
              <a:off x="2428275" y="3082050"/>
              <a:ext cx="614025" cy="69925"/>
            </a:xfrm>
            <a:custGeom>
              <a:avLst/>
              <a:gdLst/>
              <a:ahLst/>
              <a:cxnLst/>
              <a:rect l="l" t="t" r="r" b="b"/>
              <a:pathLst>
                <a:path w="24561" h="2797" extrusionOk="0">
                  <a:moveTo>
                    <a:pt x="1399" y="0"/>
                  </a:moveTo>
                  <a:cubicBezTo>
                    <a:pt x="639" y="0"/>
                    <a:pt x="1" y="608"/>
                    <a:pt x="1" y="1398"/>
                  </a:cubicBezTo>
                  <a:cubicBezTo>
                    <a:pt x="1" y="2158"/>
                    <a:pt x="639" y="2797"/>
                    <a:pt x="1399" y="2797"/>
                  </a:cubicBezTo>
                  <a:lnTo>
                    <a:pt x="23162" y="2797"/>
                  </a:lnTo>
                  <a:cubicBezTo>
                    <a:pt x="23922" y="2797"/>
                    <a:pt x="24561" y="2158"/>
                    <a:pt x="24561" y="1398"/>
                  </a:cubicBezTo>
                  <a:cubicBezTo>
                    <a:pt x="24561" y="608"/>
                    <a:pt x="23953" y="0"/>
                    <a:pt x="23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641;p62">
              <a:extLst>
                <a:ext uri="{FF2B5EF4-FFF2-40B4-BE49-F238E27FC236}">
                  <a16:creationId xmlns:a16="http://schemas.microsoft.com/office/drawing/2014/main" xmlns="" id="{FAB43652-F439-BC0D-3DC6-459AB257CD6D}"/>
                </a:ext>
              </a:extLst>
            </p:cNvPr>
            <p:cNvSpPr/>
            <p:nvPr/>
          </p:nvSpPr>
          <p:spPr>
            <a:xfrm>
              <a:off x="2467050" y="3151950"/>
              <a:ext cx="544100" cy="9900"/>
            </a:xfrm>
            <a:custGeom>
              <a:avLst/>
              <a:gdLst/>
              <a:ahLst/>
              <a:cxnLst/>
              <a:rect l="l" t="t" r="r" b="b"/>
              <a:pathLst>
                <a:path w="21764" h="396" extrusionOk="0">
                  <a:moveTo>
                    <a:pt x="0" y="1"/>
                  </a:moveTo>
                  <a:lnTo>
                    <a:pt x="0" y="396"/>
                  </a:lnTo>
                  <a:lnTo>
                    <a:pt x="21763" y="396"/>
                  </a:lnTo>
                  <a:lnTo>
                    <a:pt x="21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642;p62">
              <a:extLst>
                <a:ext uri="{FF2B5EF4-FFF2-40B4-BE49-F238E27FC236}">
                  <a16:creationId xmlns:a16="http://schemas.microsoft.com/office/drawing/2014/main" xmlns="" id="{2A943F96-9937-41C7-9478-FC8E119AFD0B}"/>
                </a:ext>
              </a:extLst>
            </p:cNvPr>
            <p:cNvSpPr/>
            <p:nvPr/>
          </p:nvSpPr>
          <p:spPr>
            <a:xfrm>
              <a:off x="2634975" y="3161825"/>
              <a:ext cx="208225" cy="31950"/>
            </a:xfrm>
            <a:custGeom>
              <a:avLst/>
              <a:gdLst/>
              <a:ahLst/>
              <a:cxnLst/>
              <a:rect l="l" t="t" r="r" b="b"/>
              <a:pathLst>
                <a:path w="8329" h="1278" extrusionOk="0">
                  <a:moveTo>
                    <a:pt x="1" y="1"/>
                  </a:moveTo>
                  <a:lnTo>
                    <a:pt x="973" y="1277"/>
                  </a:lnTo>
                  <a:lnTo>
                    <a:pt x="7356" y="1277"/>
                  </a:lnTo>
                  <a:lnTo>
                    <a:pt x="8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643;p62">
              <a:extLst>
                <a:ext uri="{FF2B5EF4-FFF2-40B4-BE49-F238E27FC236}">
                  <a16:creationId xmlns:a16="http://schemas.microsoft.com/office/drawing/2014/main" xmlns="" id="{E162F922-543A-B72D-25B1-5EEDDA8F6A67}"/>
                </a:ext>
              </a:extLst>
            </p:cNvPr>
            <p:cNvSpPr/>
            <p:nvPr/>
          </p:nvSpPr>
          <p:spPr>
            <a:xfrm>
              <a:off x="2467050" y="3393600"/>
              <a:ext cx="544100" cy="9900"/>
            </a:xfrm>
            <a:custGeom>
              <a:avLst/>
              <a:gdLst/>
              <a:ahLst/>
              <a:cxnLst/>
              <a:rect l="l" t="t" r="r" b="b"/>
              <a:pathLst>
                <a:path w="21764" h="396" extrusionOk="0">
                  <a:moveTo>
                    <a:pt x="0" y="0"/>
                  </a:moveTo>
                  <a:lnTo>
                    <a:pt x="0" y="395"/>
                  </a:lnTo>
                  <a:lnTo>
                    <a:pt x="21763" y="395"/>
                  </a:lnTo>
                  <a:lnTo>
                    <a:pt x="2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644;p62">
              <a:extLst>
                <a:ext uri="{FF2B5EF4-FFF2-40B4-BE49-F238E27FC236}">
                  <a16:creationId xmlns:a16="http://schemas.microsoft.com/office/drawing/2014/main" xmlns="" id="{1278401B-C450-641F-5D44-87681A0AC05F}"/>
                </a:ext>
              </a:extLst>
            </p:cNvPr>
            <p:cNvSpPr/>
            <p:nvPr/>
          </p:nvSpPr>
          <p:spPr>
            <a:xfrm>
              <a:off x="2634975" y="3403475"/>
              <a:ext cx="208225" cy="32700"/>
            </a:xfrm>
            <a:custGeom>
              <a:avLst/>
              <a:gdLst/>
              <a:ahLst/>
              <a:cxnLst/>
              <a:rect l="l" t="t" r="r" b="b"/>
              <a:pathLst>
                <a:path w="8329" h="1308" extrusionOk="0">
                  <a:moveTo>
                    <a:pt x="1" y="0"/>
                  </a:moveTo>
                  <a:lnTo>
                    <a:pt x="973" y="1307"/>
                  </a:lnTo>
                  <a:lnTo>
                    <a:pt x="7356" y="1307"/>
                  </a:lnTo>
                  <a:lnTo>
                    <a:pt x="8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645;p62">
              <a:extLst>
                <a:ext uri="{FF2B5EF4-FFF2-40B4-BE49-F238E27FC236}">
                  <a16:creationId xmlns:a16="http://schemas.microsoft.com/office/drawing/2014/main" xmlns="" id="{442744DF-A8CE-CCF3-3262-52FDD21F9307}"/>
                </a:ext>
              </a:extLst>
            </p:cNvPr>
            <p:cNvSpPr/>
            <p:nvPr/>
          </p:nvSpPr>
          <p:spPr>
            <a:xfrm>
              <a:off x="2467050" y="3635250"/>
              <a:ext cx="544100" cy="9900"/>
            </a:xfrm>
            <a:custGeom>
              <a:avLst/>
              <a:gdLst/>
              <a:ahLst/>
              <a:cxnLst/>
              <a:rect l="l" t="t" r="r" b="b"/>
              <a:pathLst>
                <a:path w="21764" h="396" extrusionOk="0">
                  <a:moveTo>
                    <a:pt x="0" y="0"/>
                  </a:moveTo>
                  <a:lnTo>
                    <a:pt x="0" y="395"/>
                  </a:lnTo>
                  <a:lnTo>
                    <a:pt x="21763" y="395"/>
                  </a:lnTo>
                  <a:lnTo>
                    <a:pt x="2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646;p62">
              <a:extLst>
                <a:ext uri="{FF2B5EF4-FFF2-40B4-BE49-F238E27FC236}">
                  <a16:creationId xmlns:a16="http://schemas.microsoft.com/office/drawing/2014/main" xmlns="" id="{826F9D07-7383-3B58-7932-3495E4E593FE}"/>
                </a:ext>
              </a:extLst>
            </p:cNvPr>
            <p:cNvSpPr/>
            <p:nvPr/>
          </p:nvSpPr>
          <p:spPr>
            <a:xfrm>
              <a:off x="2634975" y="3645125"/>
              <a:ext cx="208225" cy="32700"/>
            </a:xfrm>
            <a:custGeom>
              <a:avLst/>
              <a:gdLst/>
              <a:ahLst/>
              <a:cxnLst/>
              <a:rect l="l" t="t" r="r" b="b"/>
              <a:pathLst>
                <a:path w="8329" h="1308" extrusionOk="0">
                  <a:moveTo>
                    <a:pt x="1" y="0"/>
                  </a:moveTo>
                  <a:lnTo>
                    <a:pt x="973" y="1307"/>
                  </a:lnTo>
                  <a:lnTo>
                    <a:pt x="7356" y="1307"/>
                  </a:lnTo>
                  <a:lnTo>
                    <a:pt x="8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647;p62">
              <a:extLst>
                <a:ext uri="{FF2B5EF4-FFF2-40B4-BE49-F238E27FC236}">
                  <a16:creationId xmlns:a16="http://schemas.microsoft.com/office/drawing/2014/main" xmlns="" id="{2BFC4423-9D39-0296-F429-BEF50CDA026F}"/>
                </a:ext>
              </a:extLst>
            </p:cNvPr>
            <p:cNvSpPr/>
            <p:nvPr/>
          </p:nvSpPr>
          <p:spPr>
            <a:xfrm>
              <a:off x="2467050" y="3877650"/>
              <a:ext cx="544100" cy="9150"/>
            </a:xfrm>
            <a:custGeom>
              <a:avLst/>
              <a:gdLst/>
              <a:ahLst/>
              <a:cxnLst/>
              <a:rect l="l" t="t" r="r" b="b"/>
              <a:pathLst>
                <a:path w="21764" h="366" extrusionOk="0">
                  <a:moveTo>
                    <a:pt x="0" y="0"/>
                  </a:moveTo>
                  <a:lnTo>
                    <a:pt x="0" y="365"/>
                  </a:lnTo>
                  <a:lnTo>
                    <a:pt x="21763" y="365"/>
                  </a:lnTo>
                  <a:lnTo>
                    <a:pt x="2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648;p62">
              <a:extLst>
                <a:ext uri="{FF2B5EF4-FFF2-40B4-BE49-F238E27FC236}">
                  <a16:creationId xmlns:a16="http://schemas.microsoft.com/office/drawing/2014/main" xmlns="" id="{40C5F3E6-1D6B-51D4-29CA-5412C54FE03D}"/>
                </a:ext>
              </a:extLst>
            </p:cNvPr>
            <p:cNvSpPr/>
            <p:nvPr/>
          </p:nvSpPr>
          <p:spPr>
            <a:xfrm>
              <a:off x="2634975" y="3886775"/>
              <a:ext cx="208225" cy="32700"/>
            </a:xfrm>
            <a:custGeom>
              <a:avLst/>
              <a:gdLst/>
              <a:ahLst/>
              <a:cxnLst/>
              <a:rect l="l" t="t" r="r" b="b"/>
              <a:pathLst>
                <a:path w="8329" h="1308" extrusionOk="0">
                  <a:moveTo>
                    <a:pt x="1" y="0"/>
                  </a:moveTo>
                  <a:lnTo>
                    <a:pt x="973" y="1307"/>
                  </a:lnTo>
                  <a:lnTo>
                    <a:pt x="7356" y="1307"/>
                  </a:lnTo>
                  <a:lnTo>
                    <a:pt x="8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649;p62">
              <a:extLst>
                <a:ext uri="{FF2B5EF4-FFF2-40B4-BE49-F238E27FC236}">
                  <a16:creationId xmlns:a16="http://schemas.microsoft.com/office/drawing/2014/main" xmlns="" id="{9A2B3B3C-8AB1-D0C8-8838-B68DDF91196A}"/>
                </a:ext>
              </a:extLst>
            </p:cNvPr>
            <p:cNvSpPr/>
            <p:nvPr/>
          </p:nvSpPr>
          <p:spPr>
            <a:xfrm>
              <a:off x="2467050" y="4119300"/>
              <a:ext cx="544100" cy="9125"/>
            </a:xfrm>
            <a:custGeom>
              <a:avLst/>
              <a:gdLst/>
              <a:ahLst/>
              <a:cxnLst/>
              <a:rect l="l" t="t" r="r" b="b"/>
              <a:pathLst>
                <a:path w="21764" h="365" extrusionOk="0">
                  <a:moveTo>
                    <a:pt x="0" y="0"/>
                  </a:moveTo>
                  <a:lnTo>
                    <a:pt x="0" y="365"/>
                  </a:lnTo>
                  <a:lnTo>
                    <a:pt x="21763" y="365"/>
                  </a:lnTo>
                  <a:lnTo>
                    <a:pt x="2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650;p62">
              <a:extLst>
                <a:ext uri="{FF2B5EF4-FFF2-40B4-BE49-F238E27FC236}">
                  <a16:creationId xmlns:a16="http://schemas.microsoft.com/office/drawing/2014/main" xmlns="" id="{3DD29869-427D-19DE-9034-90AC8A3F78C8}"/>
                </a:ext>
              </a:extLst>
            </p:cNvPr>
            <p:cNvSpPr/>
            <p:nvPr/>
          </p:nvSpPr>
          <p:spPr>
            <a:xfrm>
              <a:off x="2634975" y="4129175"/>
              <a:ext cx="208225" cy="31925"/>
            </a:xfrm>
            <a:custGeom>
              <a:avLst/>
              <a:gdLst/>
              <a:ahLst/>
              <a:cxnLst/>
              <a:rect l="l" t="t" r="r" b="b"/>
              <a:pathLst>
                <a:path w="8329" h="1277" extrusionOk="0">
                  <a:moveTo>
                    <a:pt x="1" y="0"/>
                  </a:moveTo>
                  <a:lnTo>
                    <a:pt x="973" y="1277"/>
                  </a:lnTo>
                  <a:lnTo>
                    <a:pt x="7356" y="1277"/>
                  </a:lnTo>
                  <a:lnTo>
                    <a:pt x="8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651;p62">
              <a:extLst>
                <a:ext uri="{FF2B5EF4-FFF2-40B4-BE49-F238E27FC236}">
                  <a16:creationId xmlns:a16="http://schemas.microsoft.com/office/drawing/2014/main" xmlns="" id="{BA178CBA-6511-B88C-7A49-2AB313B85A6F}"/>
                </a:ext>
              </a:extLst>
            </p:cNvPr>
            <p:cNvSpPr/>
            <p:nvPr/>
          </p:nvSpPr>
          <p:spPr>
            <a:xfrm>
              <a:off x="1144075" y="2836600"/>
              <a:ext cx="2823025" cy="100325"/>
            </a:xfrm>
            <a:custGeom>
              <a:avLst/>
              <a:gdLst/>
              <a:ahLst/>
              <a:cxnLst/>
              <a:rect l="l" t="t" r="r" b="b"/>
              <a:pathLst>
                <a:path w="112921" h="4013" extrusionOk="0">
                  <a:moveTo>
                    <a:pt x="2006" y="0"/>
                  </a:moveTo>
                  <a:cubicBezTo>
                    <a:pt x="912" y="0"/>
                    <a:pt x="0" y="882"/>
                    <a:pt x="31" y="2006"/>
                  </a:cubicBezTo>
                  <a:cubicBezTo>
                    <a:pt x="31" y="3101"/>
                    <a:pt x="912" y="4013"/>
                    <a:pt x="2006" y="4013"/>
                  </a:cubicBezTo>
                  <a:lnTo>
                    <a:pt x="110945" y="4013"/>
                  </a:lnTo>
                  <a:cubicBezTo>
                    <a:pt x="112039" y="3982"/>
                    <a:pt x="112920" y="3101"/>
                    <a:pt x="112920" y="2006"/>
                  </a:cubicBezTo>
                  <a:cubicBezTo>
                    <a:pt x="112920" y="882"/>
                    <a:pt x="112039" y="0"/>
                    <a:pt x="1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652;p62">
              <a:extLst>
                <a:ext uri="{FF2B5EF4-FFF2-40B4-BE49-F238E27FC236}">
                  <a16:creationId xmlns:a16="http://schemas.microsoft.com/office/drawing/2014/main" xmlns="" id="{7581FEF1-4558-8A76-6C45-5B8898F5B4EC}"/>
                </a:ext>
              </a:extLst>
            </p:cNvPr>
            <p:cNvSpPr/>
            <p:nvPr/>
          </p:nvSpPr>
          <p:spPr>
            <a:xfrm>
              <a:off x="634975" y="2836600"/>
              <a:ext cx="3013000" cy="100325"/>
            </a:xfrm>
            <a:custGeom>
              <a:avLst/>
              <a:gdLst/>
              <a:ahLst/>
              <a:cxnLst/>
              <a:rect l="l" t="t" r="r" b="b"/>
              <a:pathLst>
                <a:path w="120520" h="4013" extrusionOk="0">
                  <a:moveTo>
                    <a:pt x="2007" y="0"/>
                  </a:moveTo>
                  <a:cubicBezTo>
                    <a:pt x="882" y="0"/>
                    <a:pt x="1" y="882"/>
                    <a:pt x="1" y="2006"/>
                  </a:cubicBezTo>
                  <a:cubicBezTo>
                    <a:pt x="1" y="3101"/>
                    <a:pt x="882" y="3982"/>
                    <a:pt x="2007" y="4013"/>
                  </a:cubicBezTo>
                  <a:lnTo>
                    <a:pt x="118513" y="4013"/>
                  </a:lnTo>
                  <a:cubicBezTo>
                    <a:pt x="119608" y="4013"/>
                    <a:pt x="120520" y="3101"/>
                    <a:pt x="120520" y="2006"/>
                  </a:cubicBezTo>
                  <a:cubicBezTo>
                    <a:pt x="120520" y="882"/>
                    <a:pt x="119608" y="0"/>
                    <a:pt x="118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653;p62">
              <a:extLst>
                <a:ext uri="{FF2B5EF4-FFF2-40B4-BE49-F238E27FC236}">
                  <a16:creationId xmlns:a16="http://schemas.microsoft.com/office/drawing/2014/main" xmlns="" id="{47626BA7-AF15-2DA8-318B-50781C909B47}"/>
                </a:ext>
              </a:extLst>
            </p:cNvPr>
            <p:cNvSpPr/>
            <p:nvPr/>
          </p:nvSpPr>
          <p:spPr>
            <a:xfrm>
              <a:off x="2691200" y="2936150"/>
              <a:ext cx="1224225" cy="1407325"/>
            </a:xfrm>
            <a:custGeom>
              <a:avLst/>
              <a:gdLst/>
              <a:ahLst/>
              <a:cxnLst/>
              <a:rect l="l" t="t" r="r" b="b"/>
              <a:pathLst>
                <a:path w="48969" h="56293" extrusionOk="0">
                  <a:moveTo>
                    <a:pt x="6506" y="0"/>
                  </a:moveTo>
                  <a:cubicBezTo>
                    <a:pt x="5928" y="0"/>
                    <a:pt x="5442" y="456"/>
                    <a:pt x="5381" y="1034"/>
                  </a:cubicBezTo>
                  <a:lnTo>
                    <a:pt x="62" y="55047"/>
                  </a:lnTo>
                  <a:cubicBezTo>
                    <a:pt x="1" y="55654"/>
                    <a:pt x="457" y="56232"/>
                    <a:pt x="1095" y="56293"/>
                  </a:cubicBezTo>
                  <a:lnTo>
                    <a:pt x="1186" y="56293"/>
                  </a:lnTo>
                  <a:cubicBezTo>
                    <a:pt x="1764" y="56293"/>
                    <a:pt x="2281" y="55837"/>
                    <a:pt x="2341" y="55259"/>
                  </a:cubicBezTo>
                  <a:lnTo>
                    <a:pt x="7539" y="2310"/>
                  </a:lnTo>
                  <a:lnTo>
                    <a:pt x="46689" y="2310"/>
                  </a:lnTo>
                  <a:lnTo>
                    <a:pt x="46689" y="55138"/>
                  </a:lnTo>
                  <a:cubicBezTo>
                    <a:pt x="46689" y="55898"/>
                    <a:pt x="47259" y="56278"/>
                    <a:pt x="47829" y="56278"/>
                  </a:cubicBezTo>
                  <a:cubicBezTo>
                    <a:pt x="48398" y="56278"/>
                    <a:pt x="48968" y="55898"/>
                    <a:pt x="48968" y="55138"/>
                  </a:cubicBezTo>
                  <a:lnTo>
                    <a:pt x="48968" y="1155"/>
                  </a:lnTo>
                  <a:cubicBezTo>
                    <a:pt x="48968" y="517"/>
                    <a:pt x="48452" y="0"/>
                    <a:pt x="47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654;p62">
              <a:extLst>
                <a:ext uri="{FF2B5EF4-FFF2-40B4-BE49-F238E27FC236}">
                  <a16:creationId xmlns:a16="http://schemas.microsoft.com/office/drawing/2014/main" xmlns="" id="{18CA2948-6CB1-E40A-63AA-D1DB494AC5F5}"/>
                </a:ext>
              </a:extLst>
            </p:cNvPr>
            <p:cNvSpPr/>
            <p:nvPr/>
          </p:nvSpPr>
          <p:spPr>
            <a:xfrm>
              <a:off x="580275" y="2936150"/>
              <a:ext cx="1224200" cy="1407325"/>
            </a:xfrm>
            <a:custGeom>
              <a:avLst/>
              <a:gdLst/>
              <a:ahLst/>
              <a:cxnLst/>
              <a:rect l="l" t="t" r="r" b="b"/>
              <a:pathLst>
                <a:path w="48968" h="56293" extrusionOk="0">
                  <a:moveTo>
                    <a:pt x="6505" y="0"/>
                  </a:moveTo>
                  <a:cubicBezTo>
                    <a:pt x="5927" y="0"/>
                    <a:pt x="5441" y="456"/>
                    <a:pt x="5380" y="1034"/>
                  </a:cubicBezTo>
                  <a:lnTo>
                    <a:pt x="61" y="55047"/>
                  </a:lnTo>
                  <a:cubicBezTo>
                    <a:pt x="0" y="55654"/>
                    <a:pt x="456" y="56232"/>
                    <a:pt x="1064" y="56293"/>
                  </a:cubicBezTo>
                  <a:lnTo>
                    <a:pt x="1186" y="56293"/>
                  </a:lnTo>
                  <a:cubicBezTo>
                    <a:pt x="1763" y="56293"/>
                    <a:pt x="2280" y="55837"/>
                    <a:pt x="2310" y="55259"/>
                  </a:cubicBezTo>
                  <a:lnTo>
                    <a:pt x="7538" y="2310"/>
                  </a:lnTo>
                  <a:lnTo>
                    <a:pt x="46688" y="2310"/>
                  </a:lnTo>
                  <a:lnTo>
                    <a:pt x="46688" y="55138"/>
                  </a:lnTo>
                  <a:cubicBezTo>
                    <a:pt x="46688" y="55898"/>
                    <a:pt x="47258" y="56278"/>
                    <a:pt x="47828" y="56278"/>
                  </a:cubicBezTo>
                  <a:cubicBezTo>
                    <a:pt x="48398" y="56278"/>
                    <a:pt x="48968" y="55898"/>
                    <a:pt x="48968" y="55138"/>
                  </a:cubicBezTo>
                  <a:lnTo>
                    <a:pt x="48968" y="1155"/>
                  </a:lnTo>
                  <a:cubicBezTo>
                    <a:pt x="48968" y="517"/>
                    <a:pt x="48451" y="0"/>
                    <a:pt x="47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655;p62">
              <a:extLst>
                <a:ext uri="{FF2B5EF4-FFF2-40B4-BE49-F238E27FC236}">
                  <a16:creationId xmlns:a16="http://schemas.microsoft.com/office/drawing/2014/main" xmlns="" id="{7ED57FD7-B18E-1471-3DFD-DE73AA7E22DD}"/>
                </a:ext>
              </a:extLst>
            </p:cNvPr>
            <p:cNvSpPr/>
            <p:nvPr/>
          </p:nvSpPr>
          <p:spPr>
            <a:xfrm>
              <a:off x="3473900" y="3382200"/>
              <a:ext cx="636050" cy="961275"/>
            </a:xfrm>
            <a:custGeom>
              <a:avLst/>
              <a:gdLst/>
              <a:ahLst/>
              <a:cxnLst/>
              <a:rect l="l" t="t" r="r" b="b"/>
              <a:pathLst>
                <a:path w="25442" h="38451" extrusionOk="0">
                  <a:moveTo>
                    <a:pt x="0" y="0"/>
                  </a:moveTo>
                  <a:lnTo>
                    <a:pt x="0" y="38451"/>
                  </a:lnTo>
                  <a:lnTo>
                    <a:pt x="25442" y="38451"/>
                  </a:lnTo>
                  <a:lnTo>
                    <a:pt x="254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656;p62">
              <a:extLst>
                <a:ext uri="{FF2B5EF4-FFF2-40B4-BE49-F238E27FC236}">
                  <a16:creationId xmlns:a16="http://schemas.microsoft.com/office/drawing/2014/main" xmlns="" id="{F2BC7E3E-3280-3957-9C79-06554E9CD6B8}"/>
                </a:ext>
              </a:extLst>
            </p:cNvPr>
            <p:cNvSpPr/>
            <p:nvPr/>
          </p:nvSpPr>
          <p:spPr>
            <a:xfrm>
              <a:off x="3692000" y="3429300"/>
              <a:ext cx="370075" cy="866300"/>
            </a:xfrm>
            <a:custGeom>
              <a:avLst/>
              <a:gdLst/>
              <a:ahLst/>
              <a:cxnLst/>
              <a:rect l="l" t="t" r="r" b="b"/>
              <a:pathLst>
                <a:path w="14803" h="34652" extrusionOk="0">
                  <a:moveTo>
                    <a:pt x="0" y="1"/>
                  </a:moveTo>
                  <a:lnTo>
                    <a:pt x="0" y="34652"/>
                  </a:lnTo>
                  <a:lnTo>
                    <a:pt x="14803" y="34652"/>
                  </a:lnTo>
                  <a:lnTo>
                    <a:pt x="14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657;p62">
              <a:extLst>
                <a:ext uri="{FF2B5EF4-FFF2-40B4-BE49-F238E27FC236}">
                  <a16:creationId xmlns:a16="http://schemas.microsoft.com/office/drawing/2014/main" xmlns="" id="{48ED72E1-749D-BE0D-D25C-E4282BA205FE}"/>
                </a:ext>
              </a:extLst>
            </p:cNvPr>
            <p:cNvSpPr/>
            <p:nvPr/>
          </p:nvSpPr>
          <p:spPr>
            <a:xfrm>
              <a:off x="3710975" y="3448300"/>
              <a:ext cx="332100" cy="828300"/>
            </a:xfrm>
            <a:custGeom>
              <a:avLst/>
              <a:gdLst/>
              <a:ahLst/>
              <a:cxnLst/>
              <a:rect l="l" t="t" r="r" b="b"/>
              <a:pathLst>
                <a:path w="13284" h="33132" extrusionOk="0">
                  <a:moveTo>
                    <a:pt x="1" y="1"/>
                  </a:moveTo>
                  <a:lnTo>
                    <a:pt x="1" y="33132"/>
                  </a:lnTo>
                  <a:lnTo>
                    <a:pt x="13284" y="33132"/>
                  </a:lnTo>
                  <a:lnTo>
                    <a:pt x="132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658;p62">
              <a:extLst>
                <a:ext uri="{FF2B5EF4-FFF2-40B4-BE49-F238E27FC236}">
                  <a16:creationId xmlns:a16="http://schemas.microsoft.com/office/drawing/2014/main" xmlns="" id="{296E9065-5FF4-D2F4-34CB-606BD5884F82}"/>
                </a:ext>
              </a:extLst>
            </p:cNvPr>
            <p:cNvSpPr/>
            <p:nvPr/>
          </p:nvSpPr>
          <p:spPr>
            <a:xfrm>
              <a:off x="3198825" y="3382200"/>
              <a:ext cx="439225" cy="961275"/>
            </a:xfrm>
            <a:custGeom>
              <a:avLst/>
              <a:gdLst/>
              <a:ahLst/>
              <a:cxnLst/>
              <a:rect l="l" t="t" r="r" b="b"/>
              <a:pathLst>
                <a:path w="17569" h="38451" extrusionOk="0">
                  <a:moveTo>
                    <a:pt x="0" y="0"/>
                  </a:moveTo>
                  <a:lnTo>
                    <a:pt x="0" y="38451"/>
                  </a:lnTo>
                  <a:lnTo>
                    <a:pt x="17569" y="38451"/>
                  </a:lnTo>
                  <a:lnTo>
                    <a:pt x="17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659;p62">
              <a:extLst>
                <a:ext uri="{FF2B5EF4-FFF2-40B4-BE49-F238E27FC236}">
                  <a16:creationId xmlns:a16="http://schemas.microsoft.com/office/drawing/2014/main" xmlns="" id="{56155C48-596F-E18F-DA10-3807E7547E89}"/>
                </a:ext>
              </a:extLst>
            </p:cNvPr>
            <p:cNvSpPr/>
            <p:nvPr/>
          </p:nvSpPr>
          <p:spPr>
            <a:xfrm>
              <a:off x="3246700" y="3429300"/>
              <a:ext cx="343475" cy="866300"/>
            </a:xfrm>
            <a:custGeom>
              <a:avLst/>
              <a:gdLst/>
              <a:ahLst/>
              <a:cxnLst/>
              <a:rect l="l" t="t" r="r" b="b"/>
              <a:pathLst>
                <a:path w="13739" h="34652" extrusionOk="0">
                  <a:moveTo>
                    <a:pt x="0" y="1"/>
                  </a:moveTo>
                  <a:lnTo>
                    <a:pt x="0" y="34652"/>
                  </a:lnTo>
                  <a:lnTo>
                    <a:pt x="13739" y="34652"/>
                  </a:lnTo>
                  <a:lnTo>
                    <a:pt x="137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660;p62">
              <a:extLst>
                <a:ext uri="{FF2B5EF4-FFF2-40B4-BE49-F238E27FC236}">
                  <a16:creationId xmlns:a16="http://schemas.microsoft.com/office/drawing/2014/main" xmlns="" id="{3BA510F0-90B0-A2D7-3129-D4C1BE1C12E2}"/>
                </a:ext>
              </a:extLst>
            </p:cNvPr>
            <p:cNvSpPr/>
            <p:nvPr/>
          </p:nvSpPr>
          <p:spPr>
            <a:xfrm>
              <a:off x="3280125" y="3512900"/>
              <a:ext cx="276625" cy="16750"/>
            </a:xfrm>
            <a:custGeom>
              <a:avLst/>
              <a:gdLst/>
              <a:ahLst/>
              <a:cxnLst/>
              <a:rect l="l" t="t" r="r" b="b"/>
              <a:pathLst>
                <a:path w="11065" h="670" extrusionOk="0">
                  <a:moveTo>
                    <a:pt x="1" y="0"/>
                  </a:moveTo>
                  <a:lnTo>
                    <a:pt x="1" y="669"/>
                  </a:lnTo>
                  <a:lnTo>
                    <a:pt x="11065" y="669"/>
                  </a:lnTo>
                  <a:lnTo>
                    <a:pt x="110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661;p62">
              <a:extLst>
                <a:ext uri="{FF2B5EF4-FFF2-40B4-BE49-F238E27FC236}">
                  <a16:creationId xmlns:a16="http://schemas.microsoft.com/office/drawing/2014/main" xmlns="" id="{1F7B1636-DF4B-703F-5D4B-7DCED489D2F8}"/>
                </a:ext>
              </a:extLst>
            </p:cNvPr>
            <p:cNvSpPr/>
            <p:nvPr/>
          </p:nvSpPr>
          <p:spPr>
            <a:xfrm>
              <a:off x="3280125" y="3575200"/>
              <a:ext cx="276625" cy="16750"/>
            </a:xfrm>
            <a:custGeom>
              <a:avLst/>
              <a:gdLst/>
              <a:ahLst/>
              <a:cxnLst/>
              <a:rect l="l" t="t" r="r" b="b"/>
              <a:pathLst>
                <a:path w="11065" h="670" extrusionOk="0">
                  <a:moveTo>
                    <a:pt x="1" y="1"/>
                  </a:moveTo>
                  <a:lnTo>
                    <a:pt x="1" y="670"/>
                  </a:lnTo>
                  <a:lnTo>
                    <a:pt x="11065" y="670"/>
                  </a:lnTo>
                  <a:lnTo>
                    <a:pt x="110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662;p62">
              <a:extLst>
                <a:ext uri="{FF2B5EF4-FFF2-40B4-BE49-F238E27FC236}">
                  <a16:creationId xmlns:a16="http://schemas.microsoft.com/office/drawing/2014/main" xmlns="" id="{7B0B6FD7-5ADF-E9D0-0911-F9393B122478}"/>
                </a:ext>
              </a:extLst>
            </p:cNvPr>
            <p:cNvSpPr/>
            <p:nvPr/>
          </p:nvSpPr>
          <p:spPr>
            <a:xfrm>
              <a:off x="3362200" y="3686900"/>
              <a:ext cx="98800" cy="84800"/>
            </a:xfrm>
            <a:custGeom>
              <a:avLst/>
              <a:gdLst/>
              <a:ahLst/>
              <a:cxnLst/>
              <a:rect l="l" t="t" r="r" b="b"/>
              <a:pathLst>
                <a:path w="3952" h="3392" extrusionOk="0">
                  <a:moveTo>
                    <a:pt x="2250" y="1"/>
                  </a:moveTo>
                  <a:cubicBezTo>
                    <a:pt x="730" y="1"/>
                    <a:pt x="0" y="1825"/>
                    <a:pt x="1064" y="2889"/>
                  </a:cubicBezTo>
                  <a:cubicBezTo>
                    <a:pt x="1401" y="3236"/>
                    <a:pt x="1823" y="3392"/>
                    <a:pt x="2239" y="3392"/>
                  </a:cubicBezTo>
                  <a:cubicBezTo>
                    <a:pt x="3097" y="3392"/>
                    <a:pt x="3931" y="2727"/>
                    <a:pt x="3952" y="1703"/>
                  </a:cubicBezTo>
                  <a:cubicBezTo>
                    <a:pt x="3952" y="761"/>
                    <a:pt x="3192" y="1"/>
                    <a:pt x="2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663;p62">
              <a:extLst>
                <a:ext uri="{FF2B5EF4-FFF2-40B4-BE49-F238E27FC236}">
                  <a16:creationId xmlns:a16="http://schemas.microsoft.com/office/drawing/2014/main" xmlns="" id="{44CF89DA-692D-EC23-0AF0-EA5EE7C6DA32}"/>
                </a:ext>
              </a:extLst>
            </p:cNvPr>
            <p:cNvSpPr/>
            <p:nvPr/>
          </p:nvSpPr>
          <p:spPr>
            <a:xfrm>
              <a:off x="3397150" y="3708200"/>
              <a:ext cx="42575" cy="42575"/>
            </a:xfrm>
            <a:custGeom>
              <a:avLst/>
              <a:gdLst/>
              <a:ahLst/>
              <a:cxnLst/>
              <a:rect l="l" t="t" r="r" b="b"/>
              <a:pathLst>
                <a:path w="1703" h="1703" extrusionOk="0">
                  <a:moveTo>
                    <a:pt x="852" y="0"/>
                  </a:moveTo>
                  <a:cubicBezTo>
                    <a:pt x="365" y="0"/>
                    <a:pt x="0" y="395"/>
                    <a:pt x="0" y="851"/>
                  </a:cubicBezTo>
                  <a:cubicBezTo>
                    <a:pt x="0" y="1337"/>
                    <a:pt x="365" y="1702"/>
                    <a:pt x="852" y="1702"/>
                  </a:cubicBezTo>
                  <a:cubicBezTo>
                    <a:pt x="1338" y="1702"/>
                    <a:pt x="1703" y="1337"/>
                    <a:pt x="1703" y="851"/>
                  </a:cubicBezTo>
                  <a:cubicBezTo>
                    <a:pt x="1703" y="395"/>
                    <a:pt x="1338" y="0"/>
                    <a:pt x="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664;p62">
              <a:extLst>
                <a:ext uri="{FF2B5EF4-FFF2-40B4-BE49-F238E27FC236}">
                  <a16:creationId xmlns:a16="http://schemas.microsoft.com/office/drawing/2014/main" xmlns="" id="{FC0654A4-F785-C0EC-B496-95D51C83D912}"/>
                </a:ext>
              </a:extLst>
            </p:cNvPr>
            <p:cNvSpPr/>
            <p:nvPr/>
          </p:nvSpPr>
          <p:spPr>
            <a:xfrm>
              <a:off x="867500" y="3384475"/>
              <a:ext cx="508400" cy="959000"/>
            </a:xfrm>
            <a:custGeom>
              <a:avLst/>
              <a:gdLst/>
              <a:ahLst/>
              <a:cxnLst/>
              <a:rect l="l" t="t" r="r" b="b"/>
              <a:pathLst>
                <a:path w="20336" h="38360" extrusionOk="0">
                  <a:moveTo>
                    <a:pt x="1" y="1"/>
                  </a:moveTo>
                  <a:lnTo>
                    <a:pt x="1" y="38360"/>
                  </a:lnTo>
                  <a:lnTo>
                    <a:pt x="20335" y="38360"/>
                  </a:lnTo>
                  <a:lnTo>
                    <a:pt x="203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665;p62">
              <a:extLst>
                <a:ext uri="{FF2B5EF4-FFF2-40B4-BE49-F238E27FC236}">
                  <a16:creationId xmlns:a16="http://schemas.microsoft.com/office/drawing/2014/main" xmlns="" id="{AD371C91-D1A0-10F2-BF41-FF82077A8572}"/>
                </a:ext>
              </a:extLst>
            </p:cNvPr>
            <p:cNvSpPr/>
            <p:nvPr/>
          </p:nvSpPr>
          <p:spPr>
            <a:xfrm>
              <a:off x="1057475" y="3437675"/>
              <a:ext cx="265225" cy="852625"/>
            </a:xfrm>
            <a:custGeom>
              <a:avLst/>
              <a:gdLst/>
              <a:ahLst/>
              <a:cxnLst/>
              <a:rect l="l" t="t" r="r" b="b"/>
              <a:pathLst>
                <a:path w="10609" h="34105" extrusionOk="0">
                  <a:moveTo>
                    <a:pt x="1" y="0"/>
                  </a:moveTo>
                  <a:lnTo>
                    <a:pt x="1" y="34104"/>
                  </a:lnTo>
                  <a:lnTo>
                    <a:pt x="10609" y="34104"/>
                  </a:lnTo>
                  <a:lnTo>
                    <a:pt x="106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666;p62">
              <a:extLst>
                <a:ext uri="{FF2B5EF4-FFF2-40B4-BE49-F238E27FC236}">
                  <a16:creationId xmlns:a16="http://schemas.microsoft.com/office/drawing/2014/main" xmlns="" id="{765681B7-B6C2-6D78-EA23-AE31D1C4F224}"/>
                </a:ext>
              </a:extLst>
            </p:cNvPr>
            <p:cNvSpPr/>
            <p:nvPr/>
          </p:nvSpPr>
          <p:spPr>
            <a:xfrm>
              <a:off x="647900" y="3384475"/>
              <a:ext cx="350325" cy="959000"/>
            </a:xfrm>
            <a:custGeom>
              <a:avLst/>
              <a:gdLst/>
              <a:ahLst/>
              <a:cxnLst/>
              <a:rect l="l" t="t" r="r" b="b"/>
              <a:pathLst>
                <a:path w="14013" h="38360" extrusionOk="0">
                  <a:moveTo>
                    <a:pt x="0" y="1"/>
                  </a:moveTo>
                  <a:lnTo>
                    <a:pt x="0" y="38360"/>
                  </a:lnTo>
                  <a:lnTo>
                    <a:pt x="14013" y="38360"/>
                  </a:lnTo>
                  <a:lnTo>
                    <a:pt x="140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667;p62">
              <a:extLst>
                <a:ext uri="{FF2B5EF4-FFF2-40B4-BE49-F238E27FC236}">
                  <a16:creationId xmlns:a16="http://schemas.microsoft.com/office/drawing/2014/main" xmlns="" id="{065D768A-4DE8-668B-E85B-F791759B7FDD}"/>
                </a:ext>
              </a:extLst>
            </p:cNvPr>
            <p:cNvSpPr/>
            <p:nvPr/>
          </p:nvSpPr>
          <p:spPr>
            <a:xfrm>
              <a:off x="685125" y="3422475"/>
              <a:ext cx="275100" cy="883000"/>
            </a:xfrm>
            <a:custGeom>
              <a:avLst/>
              <a:gdLst/>
              <a:ahLst/>
              <a:cxnLst/>
              <a:rect l="l" t="t" r="r" b="b"/>
              <a:pathLst>
                <a:path w="11004" h="35320" extrusionOk="0">
                  <a:moveTo>
                    <a:pt x="1" y="0"/>
                  </a:moveTo>
                  <a:lnTo>
                    <a:pt x="1" y="35320"/>
                  </a:lnTo>
                  <a:lnTo>
                    <a:pt x="11004" y="35320"/>
                  </a:lnTo>
                  <a:lnTo>
                    <a:pt x="11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668;p62">
              <a:extLst>
                <a:ext uri="{FF2B5EF4-FFF2-40B4-BE49-F238E27FC236}">
                  <a16:creationId xmlns:a16="http://schemas.microsoft.com/office/drawing/2014/main" xmlns="" id="{A3D40C14-B37F-2AB7-01E2-C8B65E647C66}"/>
                </a:ext>
              </a:extLst>
            </p:cNvPr>
            <p:cNvSpPr/>
            <p:nvPr/>
          </p:nvSpPr>
          <p:spPr>
            <a:xfrm>
              <a:off x="712475" y="3422475"/>
              <a:ext cx="221175" cy="41825"/>
            </a:xfrm>
            <a:custGeom>
              <a:avLst/>
              <a:gdLst/>
              <a:ahLst/>
              <a:cxnLst/>
              <a:rect l="l" t="t" r="r" b="b"/>
              <a:pathLst>
                <a:path w="8847" h="1673" extrusionOk="0">
                  <a:moveTo>
                    <a:pt x="1" y="0"/>
                  </a:moveTo>
                  <a:cubicBezTo>
                    <a:pt x="1" y="912"/>
                    <a:pt x="730" y="1672"/>
                    <a:pt x="1673" y="1672"/>
                  </a:cubicBezTo>
                  <a:lnTo>
                    <a:pt x="7174" y="1672"/>
                  </a:lnTo>
                  <a:cubicBezTo>
                    <a:pt x="8117" y="1672"/>
                    <a:pt x="8846" y="912"/>
                    <a:pt x="88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669;p62">
              <a:extLst>
                <a:ext uri="{FF2B5EF4-FFF2-40B4-BE49-F238E27FC236}">
                  <a16:creationId xmlns:a16="http://schemas.microsoft.com/office/drawing/2014/main" xmlns="" id="{05D9541E-0967-990E-A1F7-63724AEF5F14}"/>
                </a:ext>
              </a:extLst>
            </p:cNvPr>
            <p:cNvSpPr/>
            <p:nvPr/>
          </p:nvSpPr>
          <p:spPr>
            <a:xfrm>
              <a:off x="2065050" y="2803925"/>
              <a:ext cx="245475" cy="31925"/>
            </a:xfrm>
            <a:custGeom>
              <a:avLst/>
              <a:gdLst/>
              <a:ahLst/>
              <a:cxnLst/>
              <a:rect l="l" t="t" r="r" b="b"/>
              <a:pathLst>
                <a:path w="9819" h="1125" extrusionOk="0">
                  <a:moveTo>
                    <a:pt x="1" y="0"/>
                  </a:moveTo>
                  <a:lnTo>
                    <a:pt x="1" y="1125"/>
                  </a:lnTo>
                  <a:lnTo>
                    <a:pt x="9819" y="1125"/>
                  </a:lnTo>
                  <a:lnTo>
                    <a:pt x="98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510"/>
        <p:cNvGrpSpPr/>
        <p:nvPr/>
      </p:nvGrpSpPr>
      <p:grpSpPr>
        <a:xfrm>
          <a:off x="0" y="0"/>
          <a:ext cx="0" cy="0"/>
          <a:chOff x="0" y="0"/>
          <a:chExt cx="0" cy="0"/>
        </a:xfrm>
      </p:grpSpPr>
      <p:sp>
        <p:nvSpPr>
          <p:cNvPr id="1511" name="Google Shape;1511;p52"/>
          <p:cNvSpPr txBox="1">
            <a:spLocks noGrp="1"/>
          </p:cNvSpPr>
          <p:nvPr>
            <p:ph type="title"/>
          </p:nvPr>
        </p:nvSpPr>
        <p:spPr>
          <a:xfrm>
            <a:off x="709600" y="421449"/>
            <a:ext cx="7721100" cy="7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smtClean="0"/>
              <a:t>Les applications de NLP!</a:t>
            </a:r>
            <a:endParaRPr dirty="0"/>
          </a:p>
        </p:txBody>
      </p:sp>
      <p:sp>
        <p:nvSpPr>
          <p:cNvPr id="8" name="Rectangle 7"/>
          <p:cNvSpPr/>
          <p:nvPr/>
        </p:nvSpPr>
        <p:spPr>
          <a:xfrm>
            <a:off x="488340" y="1368345"/>
            <a:ext cx="1858201" cy="307777"/>
          </a:xfrm>
          <a:prstGeom prst="rect">
            <a:avLst/>
          </a:prstGeom>
        </p:spPr>
        <p:txBody>
          <a:bodyPr wrap="none">
            <a:spAutoFit/>
          </a:bodyPr>
          <a:lstStyle/>
          <a:p>
            <a:r>
              <a:rPr lang="en-IN" b="1" dirty="0">
                <a:latin typeface="Voces" panose="020B0604020202020204" charset="0"/>
              </a:rPr>
              <a:t>Machine Translation</a:t>
            </a:r>
          </a:p>
        </p:txBody>
      </p:sp>
      <p:pic>
        <p:nvPicPr>
          <p:cNvPr id="4" name="Picture 3"/>
          <p:cNvPicPr>
            <a:picLocks noChangeAspect="1"/>
          </p:cNvPicPr>
          <p:nvPr/>
        </p:nvPicPr>
        <p:blipFill>
          <a:blip r:embed="rId3"/>
          <a:stretch>
            <a:fillRect/>
          </a:stretch>
        </p:blipFill>
        <p:spPr>
          <a:xfrm>
            <a:off x="1222784" y="1961573"/>
            <a:ext cx="6023405" cy="2544889"/>
          </a:xfrm>
          <a:prstGeom prst="rect">
            <a:avLst/>
          </a:prstGeom>
        </p:spPr>
      </p:pic>
      <p:sp>
        <p:nvSpPr>
          <p:cNvPr id="10" name="Rectangle 9"/>
          <p:cNvSpPr/>
          <p:nvPr/>
        </p:nvSpPr>
        <p:spPr>
          <a:xfrm>
            <a:off x="2686761" y="1368345"/>
            <a:ext cx="2050561" cy="307777"/>
          </a:xfrm>
          <a:prstGeom prst="rect">
            <a:avLst/>
          </a:prstGeom>
        </p:spPr>
        <p:txBody>
          <a:bodyPr wrap="none">
            <a:spAutoFit/>
          </a:bodyPr>
          <a:lstStyle/>
          <a:p>
            <a:r>
              <a:rPr lang="en-IN" b="1" dirty="0">
                <a:solidFill>
                  <a:srgbClr val="101010"/>
                </a:solidFill>
                <a:latin typeface="Voces" panose="020B0604020202020204" charset="0"/>
              </a:rPr>
              <a:t>Information Extraction</a:t>
            </a:r>
            <a:endParaRPr lang="en-IN" b="1" i="0" dirty="0">
              <a:solidFill>
                <a:srgbClr val="101010"/>
              </a:solidFill>
              <a:effectLst/>
              <a:latin typeface="Voces" panose="020B0604020202020204" charset="0"/>
            </a:endParaRPr>
          </a:p>
        </p:txBody>
      </p:sp>
      <p:sp>
        <p:nvSpPr>
          <p:cNvPr id="11" name="Rectangle 10"/>
          <p:cNvSpPr/>
          <p:nvPr/>
        </p:nvSpPr>
        <p:spPr>
          <a:xfrm>
            <a:off x="4963939" y="1368345"/>
            <a:ext cx="1402948" cy="307777"/>
          </a:xfrm>
          <a:prstGeom prst="rect">
            <a:avLst/>
          </a:prstGeom>
        </p:spPr>
        <p:txBody>
          <a:bodyPr wrap="none">
            <a:spAutoFit/>
          </a:bodyPr>
          <a:lstStyle/>
          <a:p>
            <a:r>
              <a:rPr lang="en-IN" b="1" dirty="0">
                <a:solidFill>
                  <a:srgbClr val="101010"/>
                </a:solidFill>
                <a:latin typeface="Voces" panose="020B0604020202020204" charset="0"/>
              </a:rPr>
              <a:t>Fighting Spam</a:t>
            </a:r>
            <a:endParaRPr lang="en-IN" b="1" i="0" dirty="0">
              <a:solidFill>
                <a:srgbClr val="101010"/>
              </a:solidFill>
              <a:effectLst/>
              <a:latin typeface="Voces" panose="020B0604020202020204" charset="0"/>
            </a:endParaRPr>
          </a:p>
        </p:txBody>
      </p:sp>
      <p:sp>
        <p:nvSpPr>
          <p:cNvPr id="12" name="Rectangle 11"/>
          <p:cNvSpPr/>
          <p:nvPr/>
        </p:nvSpPr>
        <p:spPr>
          <a:xfrm>
            <a:off x="6751608" y="1368345"/>
            <a:ext cx="1423788" cy="307777"/>
          </a:xfrm>
          <a:prstGeom prst="rect">
            <a:avLst/>
          </a:prstGeom>
        </p:spPr>
        <p:txBody>
          <a:bodyPr wrap="none">
            <a:spAutoFit/>
          </a:bodyPr>
          <a:lstStyle/>
          <a:p>
            <a:r>
              <a:rPr lang="en-IN" b="1" dirty="0">
                <a:solidFill>
                  <a:srgbClr val="101010"/>
                </a:solidFill>
                <a:latin typeface="Voces" panose="020B0604020202020204" charset="0"/>
              </a:rPr>
              <a:t>Summarization</a:t>
            </a:r>
            <a:endParaRPr lang="en-IN" b="1" i="0" dirty="0">
              <a:solidFill>
                <a:srgbClr val="101010"/>
              </a:solidFill>
              <a:effectLst/>
              <a:latin typeface="Voces" panose="020B0604020202020204" charset="0"/>
            </a:endParaRPr>
          </a:p>
        </p:txBody>
      </p:sp>
    </p:spTree>
  </p:cSld>
  <p:clrMapOvr>
    <a:masterClrMapping/>
  </p:clrMapOvr>
  <p:transition spd="med">
    <p:pull dir="d"/>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5810" y="511898"/>
            <a:ext cx="4064763" cy="481500"/>
          </a:xfrm>
        </p:spPr>
        <p:txBody>
          <a:bodyPr/>
          <a:lstStyle/>
          <a:p>
            <a:r>
              <a:rPr lang="fr-FR" dirty="0" smtClean="0"/>
              <a:t>Systèmes de paroles</a:t>
            </a:r>
            <a:endParaRPr lang="fr-FR" dirty="0"/>
          </a:p>
        </p:txBody>
      </p:sp>
      <p:sp>
        <p:nvSpPr>
          <p:cNvPr id="3" name="Subtitle 2"/>
          <p:cNvSpPr>
            <a:spLocks noGrp="1"/>
          </p:cNvSpPr>
          <p:nvPr>
            <p:ph type="subTitle" idx="1"/>
          </p:nvPr>
        </p:nvSpPr>
        <p:spPr>
          <a:xfrm>
            <a:off x="955811" y="1324355"/>
            <a:ext cx="5271300" cy="2009400"/>
          </a:xfrm>
        </p:spPr>
        <p:txBody>
          <a:bodyPr/>
          <a:lstStyle/>
          <a:p>
            <a:r>
              <a:rPr lang="fr-FR" dirty="0" smtClean="0"/>
              <a:t>Exemple: Siri</a:t>
            </a:r>
          </a:p>
          <a:p>
            <a:endParaRPr lang="fr-FR" sz="1600" dirty="0"/>
          </a:p>
          <a:p>
            <a:pPr>
              <a:buFont typeface="Wingdings" panose="05000000000000000000" pitchFamily="2" charset="2"/>
              <a:buChar char="§"/>
            </a:pPr>
            <a:r>
              <a:rPr lang="fr-FR" sz="1600" dirty="0"/>
              <a:t>R</a:t>
            </a:r>
            <a:r>
              <a:rPr lang="fr-FR" sz="1600" dirty="0" smtClean="0"/>
              <a:t>econnaissance </a:t>
            </a:r>
            <a:r>
              <a:rPr lang="fr-FR" sz="1600" dirty="0"/>
              <a:t>de la </a:t>
            </a:r>
            <a:r>
              <a:rPr lang="fr-FR" sz="1600" dirty="0" smtClean="0"/>
              <a:t>parole</a:t>
            </a:r>
            <a:endParaRPr lang="fr-FR" sz="1600" dirty="0"/>
          </a:p>
          <a:p>
            <a:pPr>
              <a:buFont typeface="Wingdings" panose="05000000000000000000" pitchFamily="2" charset="2"/>
              <a:buChar char="§"/>
            </a:pPr>
            <a:r>
              <a:rPr lang="fr-FR" sz="1600" dirty="0" smtClean="0"/>
              <a:t>Analyse linguistique</a:t>
            </a:r>
          </a:p>
          <a:p>
            <a:pPr>
              <a:buFont typeface="Wingdings" panose="05000000000000000000" pitchFamily="2" charset="2"/>
              <a:buChar char="§"/>
            </a:pPr>
            <a:r>
              <a:rPr lang="fr-FR" sz="1600" dirty="0" smtClean="0"/>
              <a:t>Traitement des dialogues</a:t>
            </a:r>
          </a:p>
          <a:p>
            <a:pPr>
              <a:buFont typeface="Wingdings" panose="05000000000000000000" pitchFamily="2" charset="2"/>
              <a:buChar char="§"/>
            </a:pPr>
            <a:r>
              <a:rPr lang="fr-FR" sz="1600" dirty="0" smtClean="0"/>
              <a:t>Texte to speech</a:t>
            </a:r>
            <a:endParaRPr lang="fr-FR" sz="1600" dirty="0"/>
          </a:p>
        </p:txBody>
      </p:sp>
      <p:pic>
        <p:nvPicPr>
          <p:cNvPr id="4" name="Picture 3"/>
          <p:cNvPicPr>
            <a:picLocks noChangeAspect="1"/>
          </p:cNvPicPr>
          <p:nvPr/>
        </p:nvPicPr>
        <p:blipFill>
          <a:blip r:embed="rId2"/>
          <a:stretch>
            <a:fillRect/>
          </a:stretch>
        </p:blipFill>
        <p:spPr>
          <a:xfrm>
            <a:off x="4779034" y="184017"/>
            <a:ext cx="2613452" cy="4708056"/>
          </a:xfrm>
          <a:prstGeom prst="rect">
            <a:avLst/>
          </a:prstGeom>
        </p:spPr>
      </p:pic>
    </p:spTree>
    <p:extLst>
      <p:ext uri="{BB962C8B-B14F-4D97-AF65-F5344CB8AC3E}">
        <p14:creationId xmlns:p14="http://schemas.microsoft.com/office/powerpoint/2010/main" val="39394987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7136" t="-7165" r="17136" b="-15082"/>
          <a:stretch/>
        </p:blipFill>
        <p:spPr>
          <a:xfrm>
            <a:off x="2075542" y="-304801"/>
            <a:ext cx="4876801" cy="6152146"/>
          </a:xfrm>
          <a:prstGeom prst="rect">
            <a:avLst/>
          </a:prstGeom>
        </p:spPr>
      </p:pic>
    </p:spTree>
    <p:extLst>
      <p:ext uri="{BB962C8B-B14F-4D97-AF65-F5344CB8AC3E}">
        <p14:creationId xmlns:p14="http://schemas.microsoft.com/office/powerpoint/2010/main" val="135841888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4733" y="1329650"/>
            <a:ext cx="5831456" cy="2577503"/>
          </a:xfrm>
          <a:prstGeom prst="rect">
            <a:avLst/>
          </a:prstGeom>
        </p:spPr>
      </p:pic>
      <p:sp>
        <p:nvSpPr>
          <p:cNvPr id="8" name="Title 1"/>
          <p:cNvSpPr txBox="1">
            <a:spLocks/>
          </p:cNvSpPr>
          <p:nvPr/>
        </p:nvSpPr>
        <p:spPr>
          <a:xfrm>
            <a:off x="955810" y="511898"/>
            <a:ext cx="6083345" cy="481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400"/>
              <a:buFont typeface="Calistoga"/>
              <a:buNone/>
              <a:defRPr sz="2600" b="0" i="0" u="none" strike="noStrike" cap="none">
                <a:solidFill>
                  <a:schemeClr val="accent3"/>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2pPr>
            <a:lvl3pPr marR="0" lvl="2"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3pPr>
            <a:lvl4pPr marR="0" lvl="3"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4pPr>
            <a:lvl5pPr marR="0" lvl="4"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5pPr>
            <a:lvl6pPr marR="0" lvl="5"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6pPr>
            <a:lvl7pPr marR="0" lvl="6"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7pPr>
            <a:lvl8pPr marR="0" lvl="7"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8pPr>
            <a:lvl9pPr marR="0" lvl="8"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9pPr>
          </a:lstStyle>
          <a:p>
            <a:r>
              <a:rPr lang="fr-FR" dirty="0" smtClean="0"/>
              <a:t>La composition intelligente du Gmail</a:t>
            </a:r>
            <a:endParaRPr lang="fr-FR" dirty="0"/>
          </a:p>
        </p:txBody>
      </p:sp>
    </p:spTree>
    <p:extLst>
      <p:ext uri="{BB962C8B-B14F-4D97-AF65-F5344CB8AC3E}">
        <p14:creationId xmlns:p14="http://schemas.microsoft.com/office/powerpoint/2010/main" val="7428549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6" name="Google Shape;1266;p37"/>
          <p:cNvSpPr/>
          <p:nvPr/>
        </p:nvSpPr>
        <p:spPr>
          <a:xfrm rot="-3075592">
            <a:off x="774236" y="1796018"/>
            <a:ext cx="818740" cy="81874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dirty="0"/>
          </a:p>
        </p:txBody>
      </p:sp>
      <p:sp>
        <p:nvSpPr>
          <p:cNvPr id="1269" name="Google Shape;1269;p37"/>
          <p:cNvSpPr txBox="1">
            <a:spLocks noGrp="1"/>
          </p:cNvSpPr>
          <p:nvPr>
            <p:ph type="ctrTitle" idx="15"/>
          </p:nvPr>
        </p:nvSpPr>
        <p:spPr>
          <a:xfrm>
            <a:off x="713225" y="512249"/>
            <a:ext cx="7717500" cy="5778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PLAN</a:t>
            </a:r>
            <a:endParaRPr sz="3600" dirty="0"/>
          </a:p>
        </p:txBody>
      </p:sp>
      <p:sp>
        <p:nvSpPr>
          <p:cNvPr id="1270" name="Google Shape;1270;p37"/>
          <p:cNvSpPr txBox="1">
            <a:spLocks noGrp="1"/>
          </p:cNvSpPr>
          <p:nvPr>
            <p:ph type="ctrTitle"/>
          </p:nvPr>
        </p:nvSpPr>
        <p:spPr>
          <a:xfrm>
            <a:off x="1604515" y="1583796"/>
            <a:ext cx="2713800" cy="577800"/>
          </a:xfrm>
          <a:prstGeom prst="rect">
            <a:avLst/>
          </a:prstGeom>
        </p:spPr>
        <p:txBody>
          <a:bodyPr spcFirstLastPara="1" wrap="square" lIns="91425" tIns="274300" rIns="91425" bIns="91425" anchor="t" anchorCtr="0">
            <a:noAutofit/>
          </a:bodyPr>
          <a:lstStyle/>
          <a:p>
            <a:pPr marL="0" lvl="0" indent="0" algn="l">
              <a:spcBef>
                <a:spcPts val="0"/>
              </a:spcBef>
              <a:spcAft>
                <a:spcPts val="0"/>
              </a:spcAft>
              <a:buNone/>
            </a:pPr>
            <a:r>
              <a:rPr lang="en" dirty="0"/>
              <a:t>INTRODUCTION</a:t>
            </a:r>
            <a:endParaRPr dirty="0"/>
          </a:p>
        </p:txBody>
      </p:sp>
      <p:sp>
        <p:nvSpPr>
          <p:cNvPr id="1271" name="Google Shape;1271;p37"/>
          <p:cNvSpPr txBox="1">
            <a:spLocks noGrp="1"/>
          </p:cNvSpPr>
          <p:nvPr>
            <p:ph type="subTitle" idx="1"/>
          </p:nvPr>
        </p:nvSpPr>
        <p:spPr>
          <a:xfrm>
            <a:off x="1597389" y="2149996"/>
            <a:ext cx="3161047" cy="6549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fr-FR" dirty="0" smtClean="0"/>
              <a:t>Définition de NLP, Son importance</a:t>
            </a:r>
            <a:endParaRPr dirty="0"/>
          </a:p>
        </p:txBody>
      </p:sp>
      <p:sp>
        <p:nvSpPr>
          <p:cNvPr id="1272" name="Google Shape;1272;p37"/>
          <p:cNvSpPr txBox="1">
            <a:spLocks noGrp="1"/>
          </p:cNvSpPr>
          <p:nvPr>
            <p:ph type="title" idx="2"/>
          </p:nvPr>
        </p:nvSpPr>
        <p:spPr>
          <a:xfrm>
            <a:off x="766454" y="1931899"/>
            <a:ext cx="791150" cy="432306"/>
          </a:xfrm>
          <a:prstGeom prst="rect">
            <a:avLst/>
          </a:prstGeom>
        </p:spPr>
        <p:txBody>
          <a:bodyPr spcFirstLastPara="1" wrap="square" lIns="91425" tIns="0" rIns="91425" bIns="91425" anchor="t" anchorCtr="0">
            <a:noAutofit/>
          </a:bodyPr>
          <a:lstStyle/>
          <a:p>
            <a:pPr marL="0" lvl="0" indent="0" algn="ctr">
              <a:spcBef>
                <a:spcPts val="0"/>
              </a:spcBef>
              <a:spcAft>
                <a:spcPts val="0"/>
              </a:spcAft>
              <a:buNone/>
            </a:pPr>
            <a:r>
              <a:rPr lang="en" sz="3600" dirty="0"/>
              <a:t>0</a:t>
            </a:r>
            <a:r>
              <a:rPr lang="en" sz="3600" dirty="0" smtClean="0"/>
              <a:t>1</a:t>
            </a:r>
            <a:endParaRPr sz="3600" dirty="0"/>
          </a:p>
        </p:txBody>
      </p:sp>
      <p:sp>
        <p:nvSpPr>
          <p:cNvPr id="1277" name="Google Shape;1277;p37"/>
          <p:cNvSpPr/>
          <p:nvPr/>
        </p:nvSpPr>
        <p:spPr>
          <a:xfrm rot="3521228">
            <a:off x="411784" y="5316553"/>
            <a:ext cx="41736" cy="31310"/>
          </a:xfrm>
          <a:custGeom>
            <a:avLst/>
            <a:gdLst/>
            <a:ahLst/>
            <a:cxnLst/>
            <a:rect l="l" t="t" r="r" b="b"/>
            <a:pathLst>
              <a:path w="1321" h="991" extrusionOk="0">
                <a:moveTo>
                  <a:pt x="661" y="1"/>
                </a:moveTo>
                <a:cubicBezTo>
                  <a:pt x="1" y="1"/>
                  <a:pt x="1" y="991"/>
                  <a:pt x="661" y="991"/>
                </a:cubicBezTo>
                <a:cubicBezTo>
                  <a:pt x="1320" y="991"/>
                  <a:pt x="1320" y="1"/>
                  <a:pt x="6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rot="7929530">
            <a:off x="7396486" y="4402597"/>
            <a:ext cx="2347091" cy="346456"/>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1925"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66;p37"/>
          <p:cNvSpPr/>
          <p:nvPr/>
        </p:nvSpPr>
        <p:spPr>
          <a:xfrm rot="-3075592">
            <a:off x="774236" y="2756239"/>
            <a:ext cx="818740" cy="81874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dirty="0"/>
          </a:p>
        </p:txBody>
      </p:sp>
      <p:sp>
        <p:nvSpPr>
          <p:cNvPr id="33" name="Google Shape;1270;p37"/>
          <p:cNvSpPr txBox="1">
            <a:spLocks noGrp="1"/>
          </p:cNvSpPr>
          <p:nvPr>
            <p:ph type="ctrTitle"/>
          </p:nvPr>
        </p:nvSpPr>
        <p:spPr>
          <a:xfrm>
            <a:off x="1604514" y="2544017"/>
            <a:ext cx="3459232" cy="577800"/>
          </a:xfrm>
          <a:prstGeom prst="rect">
            <a:avLst/>
          </a:prstGeom>
        </p:spPr>
        <p:txBody>
          <a:bodyPr spcFirstLastPara="1" wrap="square" lIns="91425" tIns="274300" rIns="91425" bIns="91425" anchor="t" anchorCtr="0">
            <a:noAutofit/>
          </a:bodyPr>
          <a:lstStyle/>
          <a:p>
            <a:pPr marL="0" lvl="0" indent="0" algn="l" rtl="0">
              <a:spcBef>
                <a:spcPts val="0"/>
              </a:spcBef>
              <a:spcAft>
                <a:spcPts val="0"/>
              </a:spcAft>
              <a:buNone/>
            </a:pPr>
            <a:r>
              <a:rPr lang="en" dirty="0" smtClean="0"/>
              <a:t>APPLICATIONS NLP</a:t>
            </a:r>
            <a:endParaRPr dirty="0"/>
          </a:p>
        </p:txBody>
      </p:sp>
      <p:sp>
        <p:nvSpPr>
          <p:cNvPr id="34" name="Google Shape;1271;p37"/>
          <p:cNvSpPr txBox="1">
            <a:spLocks noGrp="1"/>
          </p:cNvSpPr>
          <p:nvPr>
            <p:ph type="subTitle" idx="1"/>
          </p:nvPr>
        </p:nvSpPr>
        <p:spPr>
          <a:xfrm>
            <a:off x="1597390" y="3110217"/>
            <a:ext cx="2713800" cy="6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smtClean="0"/>
              <a:t>Exemples d’utilisation, ses domaines</a:t>
            </a:r>
            <a:endParaRPr dirty="0"/>
          </a:p>
        </p:txBody>
      </p:sp>
      <p:sp>
        <p:nvSpPr>
          <p:cNvPr id="35" name="Google Shape;1272;p37"/>
          <p:cNvSpPr txBox="1">
            <a:spLocks noGrp="1"/>
          </p:cNvSpPr>
          <p:nvPr>
            <p:ph type="title" idx="2"/>
          </p:nvPr>
        </p:nvSpPr>
        <p:spPr>
          <a:xfrm>
            <a:off x="766454" y="2892120"/>
            <a:ext cx="791150" cy="432306"/>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3600" dirty="0" smtClean="0"/>
              <a:t>0</a:t>
            </a:r>
            <a:r>
              <a:rPr lang="en" sz="3600" dirty="0"/>
              <a:t>3</a:t>
            </a:r>
            <a:endParaRPr sz="3600" dirty="0"/>
          </a:p>
        </p:txBody>
      </p:sp>
      <p:sp>
        <p:nvSpPr>
          <p:cNvPr id="36" name="Google Shape;1266;p37"/>
          <p:cNvSpPr/>
          <p:nvPr/>
        </p:nvSpPr>
        <p:spPr>
          <a:xfrm rot="-3075592">
            <a:off x="4741541" y="1792188"/>
            <a:ext cx="818740" cy="81874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dirty="0"/>
          </a:p>
        </p:txBody>
      </p:sp>
      <p:sp>
        <p:nvSpPr>
          <p:cNvPr id="37" name="Google Shape;1270;p37"/>
          <p:cNvSpPr txBox="1">
            <a:spLocks noGrp="1"/>
          </p:cNvSpPr>
          <p:nvPr>
            <p:ph type="ctrTitle"/>
          </p:nvPr>
        </p:nvSpPr>
        <p:spPr>
          <a:xfrm>
            <a:off x="5571819" y="1579966"/>
            <a:ext cx="3541737" cy="577800"/>
          </a:xfrm>
          <a:prstGeom prst="rect">
            <a:avLst/>
          </a:prstGeom>
        </p:spPr>
        <p:txBody>
          <a:bodyPr spcFirstLastPara="1" wrap="square" lIns="91425" tIns="274300" rIns="91425" bIns="91425" anchor="t" anchorCtr="0">
            <a:noAutofit/>
          </a:bodyPr>
          <a:lstStyle/>
          <a:p>
            <a:pPr marL="0" lvl="0" indent="0" algn="l" rtl="0">
              <a:spcBef>
                <a:spcPts val="0"/>
              </a:spcBef>
              <a:spcAft>
                <a:spcPts val="0"/>
              </a:spcAft>
              <a:buNone/>
            </a:pPr>
            <a:r>
              <a:rPr lang="en" dirty="0" smtClean="0"/>
              <a:t>FONCTIONEMENT NLP</a:t>
            </a:r>
            <a:endParaRPr dirty="0"/>
          </a:p>
        </p:txBody>
      </p:sp>
      <p:sp>
        <p:nvSpPr>
          <p:cNvPr id="38" name="Google Shape;1271;p37"/>
          <p:cNvSpPr txBox="1">
            <a:spLocks noGrp="1"/>
          </p:cNvSpPr>
          <p:nvPr>
            <p:ph type="subTitle" idx="1"/>
          </p:nvPr>
        </p:nvSpPr>
        <p:spPr>
          <a:xfrm>
            <a:off x="5564695" y="2146166"/>
            <a:ext cx="2713800" cy="6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smtClean="0"/>
              <a:t>Ses composants, Techniques</a:t>
            </a:r>
            <a:endParaRPr dirty="0"/>
          </a:p>
        </p:txBody>
      </p:sp>
      <p:sp>
        <p:nvSpPr>
          <p:cNvPr id="39" name="Google Shape;1272;p37"/>
          <p:cNvSpPr txBox="1">
            <a:spLocks noGrp="1"/>
          </p:cNvSpPr>
          <p:nvPr>
            <p:ph type="title" idx="2"/>
          </p:nvPr>
        </p:nvSpPr>
        <p:spPr>
          <a:xfrm>
            <a:off x="4733759" y="1928069"/>
            <a:ext cx="791150" cy="432306"/>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3600" dirty="0" smtClean="0"/>
              <a:t>02</a:t>
            </a:r>
            <a:endParaRPr sz="3600" dirty="0"/>
          </a:p>
        </p:txBody>
      </p:sp>
      <p:sp>
        <p:nvSpPr>
          <p:cNvPr id="40" name="Google Shape;1266;p37"/>
          <p:cNvSpPr/>
          <p:nvPr/>
        </p:nvSpPr>
        <p:spPr>
          <a:xfrm rot="-3075592">
            <a:off x="4766219" y="2761211"/>
            <a:ext cx="818740" cy="81874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dirty="0"/>
          </a:p>
        </p:txBody>
      </p:sp>
      <p:sp>
        <p:nvSpPr>
          <p:cNvPr id="41" name="Google Shape;1270;p37"/>
          <p:cNvSpPr txBox="1">
            <a:spLocks noGrp="1"/>
          </p:cNvSpPr>
          <p:nvPr>
            <p:ph type="ctrTitle"/>
          </p:nvPr>
        </p:nvSpPr>
        <p:spPr>
          <a:xfrm>
            <a:off x="5596498" y="2548989"/>
            <a:ext cx="2713800" cy="577800"/>
          </a:xfrm>
          <a:prstGeom prst="rect">
            <a:avLst/>
          </a:prstGeom>
        </p:spPr>
        <p:txBody>
          <a:bodyPr spcFirstLastPara="1" wrap="square" lIns="91425" tIns="274300" rIns="91425" bIns="91425" anchor="t" anchorCtr="0">
            <a:noAutofit/>
          </a:bodyPr>
          <a:lstStyle/>
          <a:p>
            <a:pPr marL="0" lvl="0" indent="0" algn="l" rtl="0">
              <a:spcBef>
                <a:spcPts val="0"/>
              </a:spcBef>
              <a:spcAft>
                <a:spcPts val="0"/>
              </a:spcAft>
              <a:buNone/>
            </a:pPr>
            <a:r>
              <a:rPr lang="en" dirty="0" smtClean="0"/>
              <a:t>LIMITES NLP</a:t>
            </a:r>
            <a:endParaRPr dirty="0"/>
          </a:p>
        </p:txBody>
      </p:sp>
      <p:sp>
        <p:nvSpPr>
          <p:cNvPr id="42" name="Google Shape;1271;p37"/>
          <p:cNvSpPr txBox="1">
            <a:spLocks noGrp="1"/>
          </p:cNvSpPr>
          <p:nvPr>
            <p:ph type="subTitle" idx="1"/>
          </p:nvPr>
        </p:nvSpPr>
        <p:spPr>
          <a:xfrm>
            <a:off x="5589373" y="3115189"/>
            <a:ext cx="3002714" cy="6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smtClean="0"/>
              <a:t>Défis actuelles et futurs de NLP</a:t>
            </a:r>
            <a:endParaRPr dirty="0"/>
          </a:p>
        </p:txBody>
      </p:sp>
      <p:sp>
        <p:nvSpPr>
          <p:cNvPr id="43" name="Google Shape;1272;p37"/>
          <p:cNvSpPr txBox="1">
            <a:spLocks noGrp="1"/>
          </p:cNvSpPr>
          <p:nvPr>
            <p:ph type="title" idx="2"/>
          </p:nvPr>
        </p:nvSpPr>
        <p:spPr>
          <a:xfrm>
            <a:off x="4758437" y="2897092"/>
            <a:ext cx="791150" cy="432306"/>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3600" dirty="0" smtClean="0"/>
              <a:t>0</a:t>
            </a:r>
            <a:r>
              <a:rPr lang="en" sz="3600" dirty="0"/>
              <a:t>4</a:t>
            </a:r>
            <a:endParaRPr sz="3600" dirty="0"/>
          </a:p>
        </p:txBody>
      </p:sp>
      <p:sp>
        <p:nvSpPr>
          <p:cNvPr id="44" name="Google Shape;1266;p37"/>
          <p:cNvSpPr/>
          <p:nvPr/>
        </p:nvSpPr>
        <p:spPr>
          <a:xfrm rot="-3075592">
            <a:off x="2361387" y="3693229"/>
            <a:ext cx="818740" cy="81874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dirty="0"/>
          </a:p>
        </p:txBody>
      </p:sp>
      <p:sp>
        <p:nvSpPr>
          <p:cNvPr id="45" name="Google Shape;1270;p37"/>
          <p:cNvSpPr txBox="1">
            <a:spLocks noGrp="1"/>
          </p:cNvSpPr>
          <p:nvPr>
            <p:ph type="ctrTitle"/>
          </p:nvPr>
        </p:nvSpPr>
        <p:spPr>
          <a:xfrm>
            <a:off x="3191666" y="3481007"/>
            <a:ext cx="2713800" cy="577800"/>
          </a:xfrm>
          <a:prstGeom prst="rect">
            <a:avLst/>
          </a:prstGeom>
        </p:spPr>
        <p:txBody>
          <a:bodyPr spcFirstLastPara="1" wrap="square" lIns="91425" tIns="274300" rIns="91425" bIns="91425" anchor="t" anchorCtr="0">
            <a:noAutofit/>
          </a:bodyPr>
          <a:lstStyle/>
          <a:p>
            <a:pPr marL="0" lvl="0" indent="0" algn="l" rtl="0">
              <a:spcBef>
                <a:spcPts val="0"/>
              </a:spcBef>
              <a:spcAft>
                <a:spcPts val="0"/>
              </a:spcAft>
              <a:buNone/>
            </a:pPr>
            <a:r>
              <a:rPr lang="en" dirty="0" smtClean="0"/>
              <a:t>CONCLUSION</a:t>
            </a:r>
            <a:endParaRPr dirty="0"/>
          </a:p>
        </p:txBody>
      </p:sp>
      <p:sp>
        <p:nvSpPr>
          <p:cNvPr id="46" name="Google Shape;1271;p37"/>
          <p:cNvSpPr txBox="1">
            <a:spLocks noGrp="1"/>
          </p:cNvSpPr>
          <p:nvPr>
            <p:ph type="subTitle" idx="1"/>
          </p:nvPr>
        </p:nvSpPr>
        <p:spPr>
          <a:xfrm>
            <a:off x="3184541" y="4047207"/>
            <a:ext cx="2713800" cy="6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smtClean="0"/>
              <a:t>Récapitulation générale</a:t>
            </a:r>
            <a:endParaRPr dirty="0"/>
          </a:p>
        </p:txBody>
      </p:sp>
      <p:sp>
        <p:nvSpPr>
          <p:cNvPr id="47" name="Google Shape;1272;p37"/>
          <p:cNvSpPr txBox="1">
            <a:spLocks noGrp="1"/>
          </p:cNvSpPr>
          <p:nvPr>
            <p:ph type="title" idx="2"/>
          </p:nvPr>
        </p:nvSpPr>
        <p:spPr>
          <a:xfrm>
            <a:off x="2353605" y="3829110"/>
            <a:ext cx="791150" cy="432306"/>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3600" dirty="0" smtClean="0"/>
              <a:t>0</a:t>
            </a:r>
            <a:r>
              <a:rPr lang="en" sz="3600" dirty="0"/>
              <a:t>5</a:t>
            </a:r>
            <a:endParaRPr sz="3600"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1961" y="598162"/>
            <a:ext cx="4033118" cy="481500"/>
          </a:xfrm>
        </p:spPr>
        <p:txBody>
          <a:bodyPr/>
          <a:lstStyle/>
          <a:p>
            <a:r>
              <a:rPr lang="fr-FR" dirty="0" smtClean="0"/>
              <a:t>Analyse de sentiments</a:t>
            </a:r>
            <a:endParaRPr lang="fr-FR" dirty="0"/>
          </a:p>
        </p:txBody>
      </p:sp>
      <p:pic>
        <p:nvPicPr>
          <p:cNvPr id="4" name="Picture 3"/>
          <p:cNvPicPr>
            <a:picLocks noChangeAspect="1"/>
          </p:cNvPicPr>
          <p:nvPr/>
        </p:nvPicPr>
        <p:blipFill>
          <a:blip r:embed="rId2"/>
          <a:stretch>
            <a:fillRect/>
          </a:stretch>
        </p:blipFill>
        <p:spPr>
          <a:xfrm>
            <a:off x="5055079" y="1164823"/>
            <a:ext cx="2857500" cy="1600200"/>
          </a:xfrm>
          <a:prstGeom prst="rect">
            <a:avLst/>
          </a:prstGeom>
        </p:spPr>
      </p:pic>
      <p:pic>
        <p:nvPicPr>
          <p:cNvPr id="5" name="Picture 4"/>
          <p:cNvPicPr>
            <a:picLocks noChangeAspect="1"/>
          </p:cNvPicPr>
          <p:nvPr/>
        </p:nvPicPr>
        <p:blipFill>
          <a:blip r:embed="rId3"/>
          <a:stretch>
            <a:fillRect/>
          </a:stretch>
        </p:blipFill>
        <p:spPr>
          <a:xfrm>
            <a:off x="2791723" y="3313198"/>
            <a:ext cx="4526712" cy="1543805"/>
          </a:xfrm>
          <a:prstGeom prst="rect">
            <a:avLst/>
          </a:prstGeom>
        </p:spPr>
      </p:pic>
      <p:sp>
        <p:nvSpPr>
          <p:cNvPr id="6" name="TextBox 5"/>
          <p:cNvSpPr txBox="1"/>
          <p:nvPr/>
        </p:nvSpPr>
        <p:spPr>
          <a:xfrm>
            <a:off x="327805" y="1079663"/>
            <a:ext cx="4537494" cy="2062103"/>
          </a:xfrm>
          <a:prstGeom prst="rect">
            <a:avLst/>
          </a:prstGeom>
          <a:noFill/>
        </p:spPr>
        <p:txBody>
          <a:bodyPr wrap="square" rtlCol="0">
            <a:spAutoFit/>
          </a:bodyPr>
          <a:lstStyle/>
          <a:p>
            <a:r>
              <a:rPr lang="fr-FR" sz="1600" b="1" u="sng" dirty="0">
                <a:latin typeface="Voces" panose="020B0604020202020204" charset="0"/>
              </a:rPr>
              <a:t>Marques:</a:t>
            </a:r>
          </a:p>
          <a:p>
            <a:pPr marL="285750" indent="-285750">
              <a:buFont typeface="Wingdings" panose="05000000000000000000" pitchFamily="2" charset="2"/>
              <a:buChar char="§"/>
            </a:pPr>
            <a:r>
              <a:rPr lang="fr-FR" sz="1600" dirty="0">
                <a:latin typeface="Voces" panose="020B0604020202020204" charset="0"/>
              </a:rPr>
              <a:t>U</a:t>
            </a:r>
            <a:r>
              <a:rPr lang="fr-FR" sz="1600" dirty="0" smtClean="0">
                <a:latin typeface="Voces" panose="020B0604020202020204" charset="0"/>
              </a:rPr>
              <a:t>tiliser </a:t>
            </a:r>
            <a:r>
              <a:rPr lang="fr-FR" sz="1600" dirty="0">
                <a:latin typeface="Voces" panose="020B0604020202020204" charset="0"/>
              </a:rPr>
              <a:t>des classifications positives et négatives pour créer un score de sentiment pour les conversations.</a:t>
            </a:r>
          </a:p>
          <a:p>
            <a:pPr marL="285750" indent="-285750">
              <a:buFont typeface="Wingdings" panose="05000000000000000000" pitchFamily="2" charset="2"/>
              <a:buChar char="§"/>
            </a:pPr>
            <a:r>
              <a:rPr lang="fr-FR" sz="1600" dirty="0" smtClean="0">
                <a:latin typeface="Voces" panose="020B0604020202020204" charset="0"/>
              </a:rPr>
              <a:t>Pourcentage </a:t>
            </a:r>
            <a:r>
              <a:rPr lang="fr-FR" sz="1600" dirty="0">
                <a:latin typeface="Voces" panose="020B0604020202020204" charset="0"/>
              </a:rPr>
              <a:t>de mentions positives, négatives ou neutres, vous pouvez obtenir une image de la performance de votre marque au fil du temps.</a:t>
            </a:r>
          </a:p>
        </p:txBody>
      </p:sp>
    </p:spTree>
    <p:extLst>
      <p:ext uri="{BB962C8B-B14F-4D97-AF65-F5344CB8AC3E}">
        <p14:creationId xmlns:p14="http://schemas.microsoft.com/office/powerpoint/2010/main" val="375274934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11" y="827516"/>
            <a:ext cx="6140839" cy="481500"/>
          </a:xfrm>
        </p:spPr>
        <p:txBody>
          <a:bodyPr/>
          <a:lstStyle/>
          <a:p>
            <a:r>
              <a:rPr lang="fr-FR" sz="2400" dirty="0" smtClean="0"/>
              <a:t>Applications d’analyse de sentiments</a:t>
            </a:r>
            <a:endParaRPr lang="fr-FR" sz="2400" dirty="0"/>
          </a:p>
        </p:txBody>
      </p:sp>
      <p:sp>
        <p:nvSpPr>
          <p:cNvPr id="3" name="Subtitle 2"/>
          <p:cNvSpPr>
            <a:spLocks noGrp="1"/>
          </p:cNvSpPr>
          <p:nvPr>
            <p:ph type="subTitle" idx="1"/>
          </p:nvPr>
        </p:nvSpPr>
        <p:spPr>
          <a:xfrm>
            <a:off x="2241150" y="1382588"/>
            <a:ext cx="5271300" cy="2970881"/>
          </a:xfrm>
        </p:spPr>
        <p:txBody>
          <a:bodyPr/>
          <a:lstStyle/>
          <a:p>
            <a:pPr marL="412750" indent="-285750">
              <a:buFont typeface="Wingdings" panose="05000000000000000000" pitchFamily="2" charset="2"/>
              <a:buChar char="§"/>
            </a:pPr>
            <a:r>
              <a:rPr lang="fr-FR" sz="1800" dirty="0" smtClean="0"/>
              <a:t>Informations des consommateurs:</a:t>
            </a:r>
          </a:p>
          <a:p>
            <a:pPr marL="127000" indent="0"/>
            <a:r>
              <a:rPr lang="fr-FR" sz="1800" dirty="0" smtClean="0"/>
              <a:t>     - Product reviews</a:t>
            </a:r>
            <a:endParaRPr lang="fr-FR" sz="1800" dirty="0"/>
          </a:p>
          <a:p>
            <a:pPr marL="412750" indent="-285750">
              <a:buFont typeface="Wingdings" panose="05000000000000000000" pitchFamily="2" charset="2"/>
              <a:buChar char="§"/>
            </a:pPr>
            <a:r>
              <a:rPr lang="fr-FR" sz="1800" dirty="0" smtClean="0"/>
              <a:t>Marketing</a:t>
            </a:r>
          </a:p>
          <a:p>
            <a:pPr marL="127000" indent="0"/>
            <a:r>
              <a:rPr lang="fr-FR" sz="1800" dirty="0"/>
              <a:t> </a:t>
            </a:r>
            <a:r>
              <a:rPr lang="fr-FR" sz="1800" dirty="0" smtClean="0"/>
              <a:t>   - Comportement des consommateurs</a:t>
            </a:r>
          </a:p>
          <a:p>
            <a:pPr marL="127000" indent="0"/>
            <a:r>
              <a:rPr lang="fr-FR" sz="1800" dirty="0"/>
              <a:t> </a:t>
            </a:r>
            <a:r>
              <a:rPr lang="fr-FR" sz="1800" dirty="0" smtClean="0"/>
              <a:t>   - Trends</a:t>
            </a:r>
            <a:endParaRPr lang="fr-FR" sz="1800" dirty="0"/>
          </a:p>
          <a:p>
            <a:pPr marL="412750" indent="-285750">
              <a:buFont typeface="Wingdings" panose="05000000000000000000" pitchFamily="2" charset="2"/>
              <a:buChar char="§"/>
            </a:pPr>
            <a:r>
              <a:rPr lang="fr-FR" sz="1800" dirty="0" smtClean="0"/>
              <a:t>Politiques</a:t>
            </a:r>
          </a:p>
          <a:p>
            <a:pPr marL="127000" indent="0"/>
            <a:r>
              <a:rPr lang="fr-FR" sz="1800" dirty="0"/>
              <a:t>    - les politiciens veulent connaître l'opinion des </a:t>
            </a:r>
            <a:r>
              <a:rPr lang="fr-FR" sz="1800" dirty="0" smtClean="0"/>
              <a:t>voteurs</a:t>
            </a:r>
          </a:p>
          <a:p>
            <a:pPr marL="412750" indent="-285750">
              <a:buFont typeface="Wingdings" panose="05000000000000000000" pitchFamily="2" charset="2"/>
              <a:buChar char="§"/>
            </a:pPr>
            <a:endParaRPr lang="fr-FR" sz="1800" dirty="0"/>
          </a:p>
          <a:p>
            <a:pPr marL="412750" indent="-285750">
              <a:buFont typeface="Wingdings" panose="05000000000000000000" pitchFamily="2" charset="2"/>
              <a:buChar char="§"/>
            </a:pPr>
            <a:r>
              <a:rPr lang="fr-FR" sz="1800" dirty="0" smtClean="0"/>
              <a:t>Social Media</a:t>
            </a:r>
          </a:p>
          <a:p>
            <a:pPr marL="127000" indent="0"/>
            <a:r>
              <a:rPr lang="fr-FR" sz="1800" dirty="0"/>
              <a:t> - trouver des personnes ou des communautés partageant les mêmes idées</a:t>
            </a:r>
          </a:p>
        </p:txBody>
      </p:sp>
      <p:pic>
        <p:nvPicPr>
          <p:cNvPr id="5" name="Picture 4"/>
          <p:cNvPicPr>
            <a:picLocks noChangeAspect="1"/>
          </p:cNvPicPr>
          <p:nvPr/>
        </p:nvPicPr>
        <p:blipFill>
          <a:blip r:embed="rId2"/>
          <a:stretch>
            <a:fillRect/>
          </a:stretch>
        </p:blipFill>
        <p:spPr>
          <a:xfrm>
            <a:off x="325064" y="1401089"/>
            <a:ext cx="1916086" cy="1466939"/>
          </a:xfrm>
          <a:prstGeom prst="rect">
            <a:avLst/>
          </a:prstGeom>
        </p:spPr>
      </p:pic>
    </p:spTree>
    <p:extLst>
      <p:ext uri="{BB962C8B-B14F-4D97-AF65-F5344CB8AC3E}">
        <p14:creationId xmlns:p14="http://schemas.microsoft.com/office/powerpoint/2010/main" val="85485345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39"/>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098213" y="284550"/>
            <a:ext cx="4523624" cy="1158340"/>
          </a:xfrm>
          <a:prstGeom prst="rect">
            <a:avLst/>
          </a:prstGeom>
        </p:spPr>
      </p:pic>
      <p:sp>
        <p:nvSpPr>
          <p:cNvPr id="6" name="TextBox 5"/>
          <p:cNvSpPr txBox="1"/>
          <p:nvPr/>
        </p:nvSpPr>
        <p:spPr>
          <a:xfrm>
            <a:off x="793630" y="1635845"/>
            <a:ext cx="7988061" cy="1569660"/>
          </a:xfrm>
          <a:prstGeom prst="rect">
            <a:avLst/>
          </a:prstGeom>
          <a:noFill/>
        </p:spPr>
        <p:txBody>
          <a:bodyPr wrap="square" rtlCol="0">
            <a:spAutoFit/>
          </a:bodyPr>
          <a:lstStyle/>
          <a:p>
            <a:pPr marL="285750" indent="-285750">
              <a:buFont typeface="Wingdings" panose="05000000000000000000" pitchFamily="2" charset="2"/>
              <a:buChar char="§"/>
            </a:pPr>
            <a:r>
              <a:rPr lang="fr-FR" sz="1600" dirty="0">
                <a:solidFill>
                  <a:schemeClr val="bg1"/>
                </a:solidFill>
                <a:latin typeface="Voces" panose="020B0604020202020204" charset="0"/>
              </a:rPr>
              <a:t>Les produits de Grammarly sont un système sophistiqué d'intelligence artificielle conçu pour analyser des phrases écrites en anglais.</a:t>
            </a:r>
          </a:p>
          <a:p>
            <a:pPr marL="285750" indent="-285750">
              <a:buFont typeface="Wingdings" panose="05000000000000000000" pitchFamily="2" charset="2"/>
              <a:buChar char="§"/>
            </a:pPr>
            <a:r>
              <a:rPr lang="fr-FR" sz="1600" dirty="0">
                <a:solidFill>
                  <a:schemeClr val="bg1"/>
                </a:solidFill>
                <a:latin typeface="Voces" panose="020B0604020202020204" charset="0"/>
              </a:rPr>
              <a:t>L'équipe de linguistes informatiques et d'ingénieurs en apprentissage profond de Grammarly conçoit des algorithmes de pointe qui apprennent les règles et les modèles cachés d'une bonne écriture en analysant des millions de phrases à partir de corpus de recherche.</a:t>
            </a:r>
          </a:p>
        </p:txBody>
      </p:sp>
      <p:pic>
        <p:nvPicPr>
          <p:cNvPr id="7" name="Picture 6"/>
          <p:cNvPicPr>
            <a:picLocks noChangeAspect="1"/>
          </p:cNvPicPr>
          <p:nvPr/>
        </p:nvPicPr>
        <p:blipFill>
          <a:blip r:embed="rId4"/>
          <a:stretch>
            <a:fillRect/>
          </a:stretch>
        </p:blipFill>
        <p:spPr>
          <a:xfrm>
            <a:off x="1759789" y="3398461"/>
            <a:ext cx="5572664" cy="1559953"/>
          </a:xfrm>
          <a:prstGeom prst="rect">
            <a:avLst/>
          </a:prstGeom>
        </p:spPr>
      </p:pic>
    </p:spTree>
  </p:cSld>
  <p:clrMapOvr>
    <a:masterClrMapping/>
  </p:clrMapOvr>
  <p:transition spd="med">
    <p:pull dir="d"/>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375478" y="239293"/>
            <a:ext cx="2847975" cy="1609725"/>
          </a:xfrm>
          <a:prstGeom prst="rect">
            <a:avLst/>
          </a:prstGeom>
        </p:spPr>
      </p:pic>
      <p:sp>
        <p:nvSpPr>
          <p:cNvPr id="5" name="TextBox 4"/>
          <p:cNvSpPr txBox="1"/>
          <p:nvPr/>
        </p:nvSpPr>
        <p:spPr>
          <a:xfrm>
            <a:off x="1483832" y="1503961"/>
            <a:ext cx="6438900" cy="2769989"/>
          </a:xfrm>
          <a:prstGeom prst="rect">
            <a:avLst/>
          </a:prstGeom>
          <a:noFill/>
        </p:spPr>
        <p:txBody>
          <a:bodyPr wrap="square" rtlCol="0">
            <a:spAutoFit/>
          </a:bodyPr>
          <a:lstStyle/>
          <a:p>
            <a:r>
              <a:rPr lang="fr-FR" sz="1600" b="1" u="sng" dirty="0">
                <a:latin typeface="Voces" panose="020B0604020202020204" charset="0"/>
              </a:rPr>
              <a:t>CARACTÉRISTIQUES</a:t>
            </a:r>
            <a:r>
              <a:rPr lang="fr-FR" sz="1600" b="1" u="sng" dirty="0" smtClean="0">
                <a:latin typeface="Voces" panose="020B0604020202020204" charset="0"/>
              </a:rPr>
              <a:t>:</a:t>
            </a:r>
          </a:p>
          <a:p>
            <a:endParaRPr lang="fr-FR" b="1" dirty="0">
              <a:latin typeface="Century" panose="02040604050505020304" pitchFamily="18" charset="0"/>
            </a:endParaRPr>
          </a:p>
          <a:p>
            <a:pPr marL="285750" indent="-285750">
              <a:buFont typeface="Wingdings" panose="05000000000000000000" pitchFamily="2" charset="2"/>
              <a:buChar char="§"/>
            </a:pPr>
            <a:r>
              <a:rPr lang="fr-FR" sz="1600" dirty="0">
                <a:latin typeface="Voces" panose="020B0604020202020204" charset="0"/>
              </a:rPr>
              <a:t>Un système d'IA complexe - beaucoup de calcul - qui s'exécute dans le cloud, plutôt que localement sur votre appareil.</a:t>
            </a:r>
          </a:p>
          <a:p>
            <a:pPr marL="285750" indent="-285750">
              <a:buFont typeface="Wingdings" panose="05000000000000000000" pitchFamily="2" charset="2"/>
              <a:buChar char="§"/>
            </a:pPr>
            <a:r>
              <a:rPr lang="fr-FR" sz="1600" dirty="0">
                <a:latin typeface="Voces" panose="020B0604020202020204" charset="0"/>
              </a:rPr>
              <a:t>Domaine de la grammaire, de l'orthographe et de la correction de la ponctuation</a:t>
            </a:r>
          </a:p>
          <a:p>
            <a:pPr marL="285750" indent="-285750">
              <a:buFont typeface="Wingdings" panose="05000000000000000000" pitchFamily="2" charset="2"/>
              <a:buChar char="§"/>
            </a:pPr>
            <a:r>
              <a:rPr lang="fr-FR" sz="1600" dirty="0" smtClean="0">
                <a:latin typeface="Voces" panose="020B0604020202020204" charset="0"/>
              </a:rPr>
              <a:t>De </a:t>
            </a:r>
            <a:r>
              <a:rPr lang="fr-FR" sz="1600" dirty="0">
                <a:latin typeface="Voces" panose="020B0604020202020204" charset="0"/>
              </a:rPr>
              <a:t>plus, cela vous aide à corriger la verbosité, l'imprécision et la couverture, le mauvais choix de mots, la structure de phrase noueuse et même le plagiat.</a:t>
            </a:r>
          </a:p>
          <a:p>
            <a:pPr marL="285750" indent="-285750">
              <a:buFont typeface="Wingdings" panose="05000000000000000000" pitchFamily="2" charset="2"/>
              <a:buChar char="§"/>
            </a:pPr>
            <a:r>
              <a:rPr lang="fr-FR" sz="1600" dirty="0">
                <a:latin typeface="Voces" panose="020B0604020202020204" charset="0"/>
              </a:rPr>
              <a:t>les outils d'écriture sont conçus pour fonctionner quoi que vous fassiez</a:t>
            </a:r>
          </a:p>
        </p:txBody>
      </p:sp>
    </p:spTree>
    <p:extLst>
      <p:ext uri="{BB962C8B-B14F-4D97-AF65-F5344CB8AC3E}">
        <p14:creationId xmlns:p14="http://schemas.microsoft.com/office/powerpoint/2010/main" val="376573912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31"/>
        <p:cNvGrpSpPr/>
        <p:nvPr/>
      </p:nvGrpSpPr>
      <p:grpSpPr>
        <a:xfrm>
          <a:off x="0" y="0"/>
          <a:ext cx="0" cy="0"/>
          <a:chOff x="0" y="0"/>
          <a:chExt cx="0" cy="0"/>
        </a:xfrm>
      </p:grpSpPr>
      <p:sp>
        <p:nvSpPr>
          <p:cNvPr id="1432" name="Google Shape;1432;p47"/>
          <p:cNvSpPr txBox="1">
            <a:spLocks noGrp="1"/>
          </p:cNvSpPr>
          <p:nvPr>
            <p:ph type="title"/>
          </p:nvPr>
        </p:nvSpPr>
        <p:spPr>
          <a:xfrm>
            <a:off x="2253344" y="1997767"/>
            <a:ext cx="5627914" cy="8407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5400" dirty="0" smtClean="0"/>
              <a:t>Limites de NLP</a:t>
            </a:r>
            <a:endParaRPr sz="5400" dirty="0"/>
          </a:p>
        </p:txBody>
      </p:sp>
      <p:sp>
        <p:nvSpPr>
          <p:cNvPr id="1433" name="Google Shape;1433;p47"/>
          <p:cNvSpPr txBox="1">
            <a:spLocks noGrp="1"/>
          </p:cNvSpPr>
          <p:nvPr>
            <p:ph type="title" idx="2"/>
          </p:nvPr>
        </p:nvSpPr>
        <p:spPr>
          <a:xfrm>
            <a:off x="3672794" y="436049"/>
            <a:ext cx="1798411" cy="13524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04</a:t>
            </a:r>
            <a:endParaRPr dirty="0"/>
          </a:p>
        </p:txBody>
      </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7" name="Title 1"/>
          <p:cNvSpPr txBox="1">
            <a:spLocks/>
          </p:cNvSpPr>
          <p:nvPr/>
        </p:nvSpPr>
        <p:spPr>
          <a:xfrm>
            <a:off x="3363107" y="679850"/>
            <a:ext cx="6083345" cy="481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400"/>
              <a:buFont typeface="Calistoga"/>
              <a:buNone/>
              <a:defRPr sz="2600" b="0" i="0" u="none" strike="noStrike" cap="none">
                <a:solidFill>
                  <a:schemeClr val="accent3"/>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2pPr>
            <a:lvl3pPr marR="0" lvl="2"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3pPr>
            <a:lvl4pPr marR="0" lvl="3"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4pPr>
            <a:lvl5pPr marR="0" lvl="4"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5pPr>
            <a:lvl6pPr marR="0" lvl="5"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6pPr>
            <a:lvl7pPr marR="0" lvl="6"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7pPr>
            <a:lvl8pPr marR="0" lvl="7"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8pPr>
            <a:lvl9pPr marR="0" lvl="8"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9pPr>
          </a:lstStyle>
          <a:p>
            <a:r>
              <a:rPr lang="fr-FR" dirty="0" smtClean="0"/>
              <a:t>1. Ambiguïté</a:t>
            </a:r>
            <a:endParaRPr lang="fr-FR" dirty="0"/>
          </a:p>
        </p:txBody>
      </p:sp>
      <p:grpSp>
        <p:nvGrpSpPr>
          <p:cNvPr id="8" name="Group 7"/>
          <p:cNvGrpSpPr/>
          <p:nvPr/>
        </p:nvGrpSpPr>
        <p:grpSpPr>
          <a:xfrm>
            <a:off x="1959427" y="1306285"/>
            <a:ext cx="5449077" cy="1623527"/>
            <a:chOff x="0" y="413922"/>
            <a:chExt cx="7353828" cy="4874695"/>
          </a:xfrm>
        </p:grpSpPr>
        <p:sp>
          <p:nvSpPr>
            <p:cNvPr id="9" name="Rounded Rectangle 8"/>
            <p:cNvSpPr/>
            <p:nvPr/>
          </p:nvSpPr>
          <p:spPr>
            <a:xfrm>
              <a:off x="0" y="413922"/>
              <a:ext cx="7353828" cy="4874695"/>
            </a:xfrm>
            <a:prstGeom prst="round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fr-FR" dirty="0"/>
            </a:p>
          </p:txBody>
        </p:sp>
        <p:sp>
          <p:nvSpPr>
            <p:cNvPr id="10" name="Rounded Rectangle 4"/>
            <p:cNvSpPr/>
            <p:nvPr/>
          </p:nvSpPr>
          <p:spPr>
            <a:xfrm>
              <a:off x="237963" y="651885"/>
              <a:ext cx="6877902" cy="439876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IN" sz="1600" kern="1200" dirty="0"/>
            </a:p>
          </p:txBody>
        </p:sp>
      </p:grpSp>
      <p:sp>
        <p:nvSpPr>
          <p:cNvPr id="6" name="Rectangle 5"/>
          <p:cNvSpPr/>
          <p:nvPr/>
        </p:nvSpPr>
        <p:spPr>
          <a:xfrm>
            <a:off x="2397965" y="1456328"/>
            <a:ext cx="4572000" cy="1323439"/>
          </a:xfrm>
          <a:prstGeom prst="rect">
            <a:avLst/>
          </a:prstGeom>
        </p:spPr>
        <p:txBody>
          <a:bodyPr>
            <a:spAutoFit/>
          </a:bodyPr>
          <a:lstStyle/>
          <a:p>
            <a:pPr algn="ctr"/>
            <a:r>
              <a:rPr lang="fr-FR" sz="1600" dirty="0">
                <a:latin typeface="Voces" panose="020B0604020202020204" charset="0"/>
              </a:rPr>
              <a:t>En langage naturel, les mots sont uniques mais peuvent avoir des significations différentes selon le contexte, ce qui entraîne une ambiguïté au niveau lexical, syntaxique et sémantique.</a:t>
            </a:r>
          </a:p>
        </p:txBody>
      </p:sp>
      <p:sp>
        <p:nvSpPr>
          <p:cNvPr id="11" name="Rectangle 10"/>
          <p:cNvSpPr/>
          <p:nvPr/>
        </p:nvSpPr>
        <p:spPr>
          <a:xfrm>
            <a:off x="2719081" y="3182359"/>
            <a:ext cx="6727371" cy="830997"/>
          </a:xfrm>
          <a:prstGeom prst="rect">
            <a:avLst/>
          </a:prstGeom>
        </p:spPr>
        <p:txBody>
          <a:bodyPr wrap="square">
            <a:spAutoFit/>
          </a:bodyPr>
          <a:lstStyle/>
          <a:p>
            <a:r>
              <a:rPr lang="en-US" sz="2400" i="1" dirty="0">
                <a:latin typeface="Voces" panose="020B0604020202020204" charset="0"/>
              </a:rPr>
              <a:t>Time flies like an arrow.</a:t>
            </a:r>
          </a:p>
          <a:p>
            <a:r>
              <a:rPr lang="en-US" sz="2400" i="1" dirty="0">
                <a:latin typeface="Voces" panose="020B0604020202020204" charset="0"/>
              </a:rPr>
              <a:t>Fruit flies like a banana</a:t>
            </a:r>
            <a:r>
              <a:rPr lang="en-US" dirty="0"/>
              <a:t>.</a:t>
            </a:r>
          </a:p>
        </p:txBody>
      </p:sp>
    </p:spTree>
    <p:extLst>
      <p:ext uri="{BB962C8B-B14F-4D97-AF65-F5344CB8AC3E}">
        <p14:creationId xmlns:p14="http://schemas.microsoft.com/office/powerpoint/2010/main" val="42738296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7" name="Title 1"/>
          <p:cNvSpPr txBox="1">
            <a:spLocks/>
          </p:cNvSpPr>
          <p:nvPr/>
        </p:nvSpPr>
        <p:spPr>
          <a:xfrm>
            <a:off x="3363107" y="679850"/>
            <a:ext cx="6083345" cy="481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400"/>
              <a:buFont typeface="Calistoga"/>
              <a:buNone/>
              <a:defRPr sz="2600" b="0" i="0" u="none" strike="noStrike" cap="none">
                <a:solidFill>
                  <a:schemeClr val="accent3"/>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2pPr>
            <a:lvl3pPr marR="0" lvl="2"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3pPr>
            <a:lvl4pPr marR="0" lvl="3"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4pPr>
            <a:lvl5pPr marR="0" lvl="4"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5pPr>
            <a:lvl6pPr marR="0" lvl="5"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6pPr>
            <a:lvl7pPr marR="0" lvl="6"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7pPr>
            <a:lvl8pPr marR="0" lvl="7"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8pPr>
            <a:lvl9pPr marR="0" lvl="8"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9pPr>
          </a:lstStyle>
          <a:p>
            <a:r>
              <a:rPr lang="fr-FR" dirty="0" smtClean="0"/>
              <a:t>2. </a:t>
            </a:r>
            <a:r>
              <a:rPr lang="fr-FR" dirty="0"/>
              <a:t>Synonymie</a:t>
            </a:r>
          </a:p>
        </p:txBody>
      </p:sp>
      <p:grpSp>
        <p:nvGrpSpPr>
          <p:cNvPr id="8" name="Group 7"/>
          <p:cNvGrpSpPr/>
          <p:nvPr/>
        </p:nvGrpSpPr>
        <p:grpSpPr>
          <a:xfrm>
            <a:off x="1959427" y="1306285"/>
            <a:ext cx="5449077" cy="1623527"/>
            <a:chOff x="0" y="413922"/>
            <a:chExt cx="7353828" cy="4874695"/>
          </a:xfrm>
        </p:grpSpPr>
        <p:sp>
          <p:nvSpPr>
            <p:cNvPr id="9" name="Rounded Rectangle 8"/>
            <p:cNvSpPr/>
            <p:nvPr/>
          </p:nvSpPr>
          <p:spPr>
            <a:xfrm>
              <a:off x="0" y="413922"/>
              <a:ext cx="7353828" cy="4874695"/>
            </a:xfrm>
            <a:prstGeom prst="round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fr-FR" dirty="0"/>
            </a:p>
          </p:txBody>
        </p:sp>
        <p:sp>
          <p:nvSpPr>
            <p:cNvPr id="10" name="Rounded Rectangle 4"/>
            <p:cNvSpPr/>
            <p:nvPr/>
          </p:nvSpPr>
          <p:spPr>
            <a:xfrm>
              <a:off x="237963" y="651885"/>
              <a:ext cx="6877902" cy="439876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IN" sz="1600" kern="1200" dirty="0"/>
            </a:p>
          </p:txBody>
        </p:sp>
      </p:grpSp>
      <p:sp>
        <p:nvSpPr>
          <p:cNvPr id="6" name="Rectangle 5"/>
          <p:cNvSpPr/>
          <p:nvPr/>
        </p:nvSpPr>
        <p:spPr>
          <a:xfrm>
            <a:off x="2397965" y="1573653"/>
            <a:ext cx="4572000" cy="830997"/>
          </a:xfrm>
          <a:prstGeom prst="rect">
            <a:avLst/>
          </a:prstGeom>
        </p:spPr>
        <p:txBody>
          <a:bodyPr>
            <a:spAutoFit/>
          </a:bodyPr>
          <a:lstStyle/>
          <a:p>
            <a:pPr algn="ctr"/>
            <a:r>
              <a:rPr lang="fr-FR" sz="1600" dirty="0" smtClean="0">
                <a:latin typeface="Voces" panose="020B0604020202020204" charset="0"/>
              </a:rPr>
              <a:t>le </a:t>
            </a:r>
            <a:r>
              <a:rPr lang="fr-FR" sz="1600" dirty="0">
                <a:latin typeface="Voces" panose="020B0604020202020204" charset="0"/>
              </a:rPr>
              <a:t>fait que nous pouvons exprimer la même idée avec différents termes qui dépendent également du contexte spécifique. </a:t>
            </a:r>
          </a:p>
        </p:txBody>
      </p:sp>
    </p:spTree>
    <p:extLst>
      <p:ext uri="{BB962C8B-B14F-4D97-AF65-F5344CB8AC3E}">
        <p14:creationId xmlns:p14="http://schemas.microsoft.com/office/powerpoint/2010/main" val="290665419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7" name="Title 1"/>
          <p:cNvSpPr txBox="1">
            <a:spLocks/>
          </p:cNvSpPr>
          <p:nvPr/>
        </p:nvSpPr>
        <p:spPr>
          <a:xfrm>
            <a:off x="3363107" y="679850"/>
            <a:ext cx="6083345" cy="481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400"/>
              <a:buFont typeface="Calistoga"/>
              <a:buNone/>
              <a:defRPr sz="2600" b="0" i="0" u="none" strike="noStrike" cap="none">
                <a:solidFill>
                  <a:schemeClr val="accent3"/>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2pPr>
            <a:lvl3pPr marR="0" lvl="2"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3pPr>
            <a:lvl4pPr marR="0" lvl="3"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4pPr>
            <a:lvl5pPr marR="0" lvl="4"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5pPr>
            <a:lvl6pPr marR="0" lvl="5"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6pPr>
            <a:lvl7pPr marR="0" lvl="6"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7pPr>
            <a:lvl8pPr marR="0" lvl="7"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8pPr>
            <a:lvl9pPr marR="0" lvl="8"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9pPr>
          </a:lstStyle>
          <a:p>
            <a:r>
              <a:rPr lang="fr-FR" dirty="0"/>
              <a:t>3. Coréférence</a:t>
            </a:r>
          </a:p>
        </p:txBody>
      </p:sp>
      <p:grpSp>
        <p:nvGrpSpPr>
          <p:cNvPr id="8" name="Group 7"/>
          <p:cNvGrpSpPr/>
          <p:nvPr/>
        </p:nvGrpSpPr>
        <p:grpSpPr>
          <a:xfrm>
            <a:off x="1959427" y="1306285"/>
            <a:ext cx="5449077" cy="1623527"/>
            <a:chOff x="0" y="413922"/>
            <a:chExt cx="7353828" cy="4874695"/>
          </a:xfrm>
        </p:grpSpPr>
        <p:sp>
          <p:nvSpPr>
            <p:cNvPr id="9" name="Rounded Rectangle 8"/>
            <p:cNvSpPr/>
            <p:nvPr/>
          </p:nvSpPr>
          <p:spPr>
            <a:xfrm>
              <a:off x="0" y="413922"/>
              <a:ext cx="7353828" cy="4874695"/>
            </a:xfrm>
            <a:prstGeom prst="round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fr-FR" dirty="0"/>
            </a:p>
          </p:txBody>
        </p:sp>
        <p:sp>
          <p:nvSpPr>
            <p:cNvPr id="10" name="Rounded Rectangle 4"/>
            <p:cNvSpPr/>
            <p:nvPr/>
          </p:nvSpPr>
          <p:spPr>
            <a:xfrm>
              <a:off x="237963" y="651885"/>
              <a:ext cx="6877902" cy="439876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IN" sz="1600" kern="1200" dirty="0"/>
            </a:p>
          </p:txBody>
        </p:sp>
      </p:grpSp>
      <p:sp>
        <p:nvSpPr>
          <p:cNvPr id="6" name="Rectangle 5"/>
          <p:cNvSpPr/>
          <p:nvPr/>
        </p:nvSpPr>
        <p:spPr>
          <a:xfrm>
            <a:off x="1959427" y="1385539"/>
            <a:ext cx="5523722" cy="1583900"/>
          </a:xfrm>
          <a:prstGeom prst="rect">
            <a:avLst/>
          </a:prstGeom>
        </p:spPr>
        <p:txBody>
          <a:bodyPr wrap="square">
            <a:spAutoFit/>
          </a:bodyPr>
          <a:lstStyle/>
          <a:p>
            <a:pPr algn="ctr"/>
            <a:r>
              <a:rPr lang="fr-FR" sz="1600" dirty="0" smtClean="0">
                <a:latin typeface="Voces" panose="020B0604020202020204" charset="0"/>
              </a:rPr>
              <a:t>Les </a:t>
            </a:r>
            <a:r>
              <a:rPr lang="fr-FR" sz="1600" dirty="0">
                <a:latin typeface="Voces" panose="020B0604020202020204" charset="0"/>
              </a:rPr>
              <a:t>tâches de coréférence consistent à trouver toutes les expressions qui se réfèrent à la même entité. En d'autres termes, la coréférence se produit lorsqu'un mot ou une expression dans un texte fait référence à une entité qui a déjà été mentionnée dans le même texte ou dans un texte antérieur</a:t>
            </a:r>
          </a:p>
        </p:txBody>
      </p:sp>
      <p:sp>
        <p:nvSpPr>
          <p:cNvPr id="11" name="Rectangle 10"/>
          <p:cNvSpPr/>
          <p:nvPr/>
        </p:nvSpPr>
        <p:spPr>
          <a:xfrm>
            <a:off x="1604866" y="3074747"/>
            <a:ext cx="6599875" cy="1200329"/>
          </a:xfrm>
          <a:prstGeom prst="rect">
            <a:avLst/>
          </a:prstGeom>
        </p:spPr>
        <p:txBody>
          <a:bodyPr wrap="square">
            <a:spAutoFit/>
          </a:bodyPr>
          <a:lstStyle/>
          <a:p>
            <a:r>
              <a:rPr lang="fr-FR" sz="2400" i="1" dirty="0">
                <a:latin typeface="Voces" panose="020B0604020202020204" charset="0"/>
              </a:rPr>
              <a:t>"Pierre a perdu son portefeuille. Il est allé à la police pour signaler la perte", "il" fait référence à "Pierre"</a:t>
            </a:r>
          </a:p>
        </p:txBody>
      </p:sp>
    </p:spTree>
    <p:extLst>
      <p:ext uri="{BB962C8B-B14F-4D97-AF65-F5344CB8AC3E}">
        <p14:creationId xmlns:p14="http://schemas.microsoft.com/office/powerpoint/2010/main" val="264982248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7" name="Title 1"/>
          <p:cNvSpPr txBox="1">
            <a:spLocks/>
          </p:cNvSpPr>
          <p:nvPr/>
        </p:nvSpPr>
        <p:spPr>
          <a:xfrm>
            <a:off x="3363107" y="679850"/>
            <a:ext cx="6083345" cy="481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400"/>
              <a:buFont typeface="Calistoga"/>
              <a:buNone/>
              <a:defRPr sz="2600" b="0" i="0" u="none" strike="noStrike" cap="none">
                <a:solidFill>
                  <a:schemeClr val="accent3"/>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2pPr>
            <a:lvl3pPr marR="0" lvl="2"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3pPr>
            <a:lvl4pPr marR="0" lvl="3"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4pPr>
            <a:lvl5pPr marR="0" lvl="4"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5pPr>
            <a:lvl6pPr marR="0" lvl="5"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6pPr>
            <a:lvl7pPr marR="0" lvl="6"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7pPr>
            <a:lvl8pPr marR="0" lvl="7"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8pPr>
            <a:lvl9pPr marR="0" lvl="8"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9pPr>
          </a:lstStyle>
          <a:p>
            <a:r>
              <a:rPr lang="fr-FR" dirty="0" smtClean="0"/>
              <a:t>4. Style d’écriture</a:t>
            </a:r>
            <a:endParaRPr lang="fr-FR" dirty="0"/>
          </a:p>
        </p:txBody>
      </p:sp>
      <p:grpSp>
        <p:nvGrpSpPr>
          <p:cNvPr id="8" name="Group 7"/>
          <p:cNvGrpSpPr/>
          <p:nvPr/>
        </p:nvGrpSpPr>
        <p:grpSpPr>
          <a:xfrm>
            <a:off x="1959427" y="1306285"/>
            <a:ext cx="5449077" cy="1623527"/>
            <a:chOff x="0" y="413922"/>
            <a:chExt cx="7353828" cy="4874695"/>
          </a:xfrm>
        </p:grpSpPr>
        <p:sp>
          <p:nvSpPr>
            <p:cNvPr id="9" name="Rounded Rectangle 8"/>
            <p:cNvSpPr/>
            <p:nvPr/>
          </p:nvSpPr>
          <p:spPr>
            <a:xfrm>
              <a:off x="0" y="413922"/>
              <a:ext cx="7353828" cy="4874695"/>
            </a:xfrm>
            <a:prstGeom prst="round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fr-FR" dirty="0"/>
            </a:p>
          </p:txBody>
        </p:sp>
        <p:sp>
          <p:nvSpPr>
            <p:cNvPr id="10" name="Rounded Rectangle 4"/>
            <p:cNvSpPr/>
            <p:nvPr/>
          </p:nvSpPr>
          <p:spPr>
            <a:xfrm>
              <a:off x="237963" y="651885"/>
              <a:ext cx="6877902" cy="439876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IN" sz="1600" kern="1200" dirty="0"/>
            </a:p>
          </p:txBody>
        </p:sp>
      </p:grpSp>
      <p:sp>
        <p:nvSpPr>
          <p:cNvPr id="6" name="Rectangle 5"/>
          <p:cNvSpPr/>
          <p:nvPr/>
        </p:nvSpPr>
        <p:spPr>
          <a:xfrm>
            <a:off x="2047590" y="1489796"/>
            <a:ext cx="5272750" cy="1323439"/>
          </a:xfrm>
          <a:prstGeom prst="rect">
            <a:avLst/>
          </a:prstGeom>
        </p:spPr>
        <p:txBody>
          <a:bodyPr wrap="square">
            <a:spAutoFit/>
          </a:bodyPr>
          <a:lstStyle/>
          <a:p>
            <a:pPr algn="ctr"/>
            <a:r>
              <a:rPr lang="fr-FR" sz="1600" dirty="0" smtClean="0">
                <a:latin typeface="Voces" panose="020B0604020202020204" charset="0"/>
              </a:rPr>
              <a:t>Selon </a:t>
            </a:r>
            <a:r>
              <a:rPr lang="fr-FR" sz="1600" dirty="0">
                <a:latin typeface="Voces" panose="020B0604020202020204" charset="0"/>
              </a:rPr>
              <a:t>la personnalité de l’auteur, ses intentions et émotions, une même idée peut être exprimée de diverses manières. Certains auteurs n’hésitent pas à utiliser de l’ironie ou le sarcasme et donc véhiculer un sens opposé au sens littéral.</a:t>
            </a:r>
          </a:p>
        </p:txBody>
      </p:sp>
    </p:spTree>
    <p:extLst>
      <p:ext uri="{BB962C8B-B14F-4D97-AF65-F5344CB8AC3E}">
        <p14:creationId xmlns:p14="http://schemas.microsoft.com/office/powerpoint/2010/main" val="281388541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3463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308"/>
        <p:cNvGrpSpPr/>
        <p:nvPr/>
      </p:nvGrpSpPr>
      <p:grpSpPr>
        <a:xfrm>
          <a:off x="0" y="0"/>
          <a:ext cx="0" cy="0"/>
          <a:chOff x="0" y="0"/>
          <a:chExt cx="0" cy="0"/>
        </a:xfrm>
      </p:grpSpPr>
      <p:sp>
        <p:nvSpPr>
          <p:cNvPr id="1309" name="Google Shape;1309;p40"/>
          <p:cNvSpPr txBox="1">
            <a:spLocks noGrp="1"/>
          </p:cNvSpPr>
          <p:nvPr>
            <p:ph type="title"/>
          </p:nvPr>
        </p:nvSpPr>
        <p:spPr>
          <a:xfrm>
            <a:off x="2225574" y="2693334"/>
            <a:ext cx="4829861" cy="13438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INTRODUCTION</a:t>
            </a:r>
            <a:endParaRPr sz="4800" dirty="0"/>
          </a:p>
        </p:txBody>
      </p:sp>
      <p:sp>
        <p:nvSpPr>
          <p:cNvPr id="1310" name="Google Shape;1310;p40"/>
          <p:cNvSpPr txBox="1">
            <a:spLocks noGrp="1"/>
          </p:cNvSpPr>
          <p:nvPr>
            <p:ph type="title" idx="2"/>
          </p:nvPr>
        </p:nvSpPr>
        <p:spPr>
          <a:xfrm>
            <a:off x="3291300" y="1102168"/>
            <a:ext cx="2561400" cy="121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grpSp>
        <p:nvGrpSpPr>
          <p:cNvPr id="1312" name="Google Shape;1312;p40"/>
          <p:cNvGrpSpPr/>
          <p:nvPr/>
        </p:nvGrpSpPr>
        <p:grpSpPr>
          <a:xfrm rot="1521179">
            <a:off x="6808541" y="1513230"/>
            <a:ext cx="696301" cy="1016200"/>
            <a:chOff x="8379850" y="2829899"/>
            <a:chExt cx="696291" cy="1016185"/>
          </a:xfrm>
        </p:grpSpPr>
        <p:sp>
          <p:nvSpPr>
            <p:cNvPr id="1313" name="Google Shape;1313;p40"/>
            <p:cNvSpPr/>
            <p:nvPr/>
          </p:nvSpPr>
          <p:spPr>
            <a:xfrm rot="1098150">
              <a:off x="8979542" y="2837624"/>
              <a:ext cx="56577" cy="45770"/>
            </a:xfrm>
            <a:custGeom>
              <a:avLst/>
              <a:gdLst/>
              <a:ahLst/>
              <a:cxnLst/>
              <a:rect l="l" t="t" r="r" b="b"/>
              <a:pathLst>
                <a:path w="1356" h="1097" extrusionOk="0">
                  <a:moveTo>
                    <a:pt x="277" y="334"/>
                  </a:moveTo>
                  <a:cubicBezTo>
                    <a:pt x="261" y="384"/>
                    <a:pt x="248" y="411"/>
                    <a:pt x="243" y="411"/>
                  </a:cubicBezTo>
                  <a:cubicBezTo>
                    <a:pt x="240" y="411"/>
                    <a:pt x="243" y="390"/>
                    <a:pt x="257" y="347"/>
                  </a:cubicBezTo>
                  <a:lnTo>
                    <a:pt x="277" y="334"/>
                  </a:lnTo>
                  <a:close/>
                  <a:moveTo>
                    <a:pt x="243" y="686"/>
                  </a:moveTo>
                  <a:lnTo>
                    <a:pt x="243" y="686"/>
                  </a:lnTo>
                  <a:cubicBezTo>
                    <a:pt x="248" y="686"/>
                    <a:pt x="261" y="713"/>
                    <a:pt x="277" y="764"/>
                  </a:cubicBezTo>
                  <a:lnTo>
                    <a:pt x="277" y="764"/>
                  </a:lnTo>
                  <a:lnTo>
                    <a:pt x="257" y="750"/>
                  </a:lnTo>
                  <a:cubicBezTo>
                    <a:pt x="243" y="707"/>
                    <a:pt x="240" y="686"/>
                    <a:pt x="243" y="686"/>
                  </a:cubicBezTo>
                  <a:close/>
                  <a:moveTo>
                    <a:pt x="846" y="1"/>
                  </a:moveTo>
                  <a:cubicBezTo>
                    <a:pt x="811" y="1"/>
                    <a:pt x="774" y="6"/>
                    <a:pt x="734" y="17"/>
                  </a:cubicBezTo>
                  <a:cubicBezTo>
                    <a:pt x="660" y="17"/>
                    <a:pt x="550" y="54"/>
                    <a:pt x="477" y="90"/>
                  </a:cubicBezTo>
                  <a:cubicBezTo>
                    <a:pt x="418" y="120"/>
                    <a:pt x="360" y="172"/>
                    <a:pt x="320" y="230"/>
                  </a:cubicBezTo>
                  <a:lnTo>
                    <a:pt x="320" y="230"/>
                  </a:lnTo>
                  <a:cubicBezTo>
                    <a:pt x="299" y="234"/>
                    <a:pt x="278" y="237"/>
                    <a:pt x="257" y="237"/>
                  </a:cubicBezTo>
                  <a:cubicBezTo>
                    <a:pt x="110" y="274"/>
                    <a:pt x="0" y="384"/>
                    <a:pt x="0" y="530"/>
                  </a:cubicBezTo>
                  <a:cubicBezTo>
                    <a:pt x="0" y="714"/>
                    <a:pt x="110" y="824"/>
                    <a:pt x="257" y="860"/>
                  </a:cubicBezTo>
                  <a:cubicBezTo>
                    <a:pt x="284" y="860"/>
                    <a:pt x="311" y="865"/>
                    <a:pt x="337" y="871"/>
                  </a:cubicBezTo>
                  <a:lnTo>
                    <a:pt x="337" y="871"/>
                  </a:lnTo>
                  <a:cubicBezTo>
                    <a:pt x="385" y="927"/>
                    <a:pt x="420" y="978"/>
                    <a:pt x="477" y="1007"/>
                  </a:cubicBezTo>
                  <a:cubicBezTo>
                    <a:pt x="550" y="1044"/>
                    <a:pt x="660" y="1080"/>
                    <a:pt x="734" y="1080"/>
                  </a:cubicBezTo>
                  <a:cubicBezTo>
                    <a:pt x="774" y="1091"/>
                    <a:pt x="811" y="1096"/>
                    <a:pt x="846" y="1096"/>
                  </a:cubicBezTo>
                  <a:cubicBezTo>
                    <a:pt x="1356" y="1096"/>
                    <a:pt x="1356" y="1"/>
                    <a:pt x="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0"/>
            <p:cNvSpPr/>
            <p:nvPr/>
          </p:nvSpPr>
          <p:spPr>
            <a:xfrm rot="1098150">
              <a:off x="9012001" y="3084611"/>
              <a:ext cx="58162" cy="47439"/>
            </a:xfrm>
            <a:custGeom>
              <a:avLst/>
              <a:gdLst/>
              <a:ahLst/>
              <a:cxnLst/>
              <a:rect l="l" t="t" r="r" b="b"/>
              <a:pathLst>
                <a:path w="1394" h="1137" extrusionOk="0">
                  <a:moveTo>
                    <a:pt x="697" y="0"/>
                  </a:moveTo>
                  <a:cubicBezTo>
                    <a:pt x="0" y="73"/>
                    <a:pt x="0" y="1063"/>
                    <a:pt x="697" y="1137"/>
                  </a:cubicBezTo>
                  <a:cubicBezTo>
                    <a:pt x="1393" y="1063"/>
                    <a:pt x="1393" y="73"/>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0"/>
            <p:cNvSpPr/>
            <p:nvPr/>
          </p:nvSpPr>
          <p:spPr>
            <a:xfrm rot="1098150">
              <a:off x="8763840" y="2928263"/>
              <a:ext cx="84156" cy="62752"/>
            </a:xfrm>
            <a:custGeom>
              <a:avLst/>
              <a:gdLst/>
              <a:ahLst/>
              <a:cxnLst/>
              <a:rect l="l" t="t" r="r" b="b"/>
              <a:pathLst>
                <a:path w="2017" h="1504" extrusionOk="0">
                  <a:moveTo>
                    <a:pt x="1027" y="1"/>
                  </a:moveTo>
                  <a:cubicBezTo>
                    <a:pt x="0" y="1"/>
                    <a:pt x="0" y="1504"/>
                    <a:pt x="1027" y="1504"/>
                  </a:cubicBezTo>
                  <a:cubicBezTo>
                    <a:pt x="2017" y="1504"/>
                    <a:pt x="2017" y="1"/>
                    <a:pt x="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rot="1098150">
              <a:off x="8801407" y="3201905"/>
              <a:ext cx="67341" cy="55116"/>
            </a:xfrm>
            <a:custGeom>
              <a:avLst/>
              <a:gdLst/>
              <a:ahLst/>
              <a:cxnLst/>
              <a:rect l="l" t="t" r="r" b="b"/>
              <a:pathLst>
                <a:path w="1614" h="1321" extrusionOk="0">
                  <a:moveTo>
                    <a:pt x="807" y="1"/>
                  </a:moveTo>
                  <a:cubicBezTo>
                    <a:pt x="0" y="38"/>
                    <a:pt x="0" y="1247"/>
                    <a:pt x="807" y="1321"/>
                  </a:cubicBezTo>
                  <a:cubicBezTo>
                    <a:pt x="1613" y="1247"/>
                    <a:pt x="1613" y="38"/>
                    <a:pt x="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0"/>
            <p:cNvSpPr/>
            <p:nvPr/>
          </p:nvSpPr>
          <p:spPr>
            <a:xfrm rot="1098150">
              <a:off x="8620318" y="3212924"/>
              <a:ext cx="67300" cy="56660"/>
            </a:xfrm>
            <a:custGeom>
              <a:avLst/>
              <a:gdLst/>
              <a:ahLst/>
              <a:cxnLst/>
              <a:rect l="l" t="t" r="r" b="b"/>
              <a:pathLst>
                <a:path w="1613" h="1358" extrusionOk="0">
                  <a:moveTo>
                    <a:pt x="806" y="1"/>
                  </a:moveTo>
                  <a:cubicBezTo>
                    <a:pt x="0" y="74"/>
                    <a:pt x="0" y="1284"/>
                    <a:pt x="806" y="1357"/>
                  </a:cubicBezTo>
                  <a:cubicBezTo>
                    <a:pt x="1613" y="1284"/>
                    <a:pt x="1613" y="74"/>
                    <a:pt x="8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0"/>
            <p:cNvSpPr/>
            <p:nvPr/>
          </p:nvSpPr>
          <p:spPr>
            <a:xfrm rot="1098150">
              <a:off x="8658451" y="3359891"/>
              <a:ext cx="62752" cy="47439"/>
            </a:xfrm>
            <a:custGeom>
              <a:avLst/>
              <a:gdLst/>
              <a:ahLst/>
              <a:cxnLst/>
              <a:rect l="l" t="t" r="r" b="b"/>
              <a:pathLst>
                <a:path w="1504" h="1137" extrusionOk="0">
                  <a:moveTo>
                    <a:pt x="734" y="0"/>
                  </a:moveTo>
                  <a:cubicBezTo>
                    <a:pt x="1" y="0"/>
                    <a:pt x="1" y="1136"/>
                    <a:pt x="734" y="1136"/>
                  </a:cubicBezTo>
                  <a:cubicBezTo>
                    <a:pt x="1504" y="1136"/>
                    <a:pt x="1504"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rot="1098150">
              <a:off x="8543867" y="3485047"/>
              <a:ext cx="64254" cy="52029"/>
            </a:xfrm>
            <a:custGeom>
              <a:avLst/>
              <a:gdLst/>
              <a:ahLst/>
              <a:cxnLst/>
              <a:rect l="l" t="t" r="r" b="b"/>
              <a:pathLst>
                <a:path w="1540" h="1247" extrusionOk="0">
                  <a:moveTo>
                    <a:pt x="770" y="1"/>
                  </a:moveTo>
                  <a:cubicBezTo>
                    <a:pt x="0" y="74"/>
                    <a:pt x="0" y="1210"/>
                    <a:pt x="770" y="1247"/>
                  </a:cubicBezTo>
                  <a:cubicBezTo>
                    <a:pt x="1540" y="1210"/>
                    <a:pt x="1540" y="74"/>
                    <a:pt x="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0"/>
            <p:cNvSpPr/>
            <p:nvPr/>
          </p:nvSpPr>
          <p:spPr>
            <a:xfrm rot="1098150">
              <a:off x="8447139" y="3632337"/>
              <a:ext cx="67341" cy="50527"/>
            </a:xfrm>
            <a:custGeom>
              <a:avLst/>
              <a:gdLst/>
              <a:ahLst/>
              <a:cxnLst/>
              <a:rect l="l" t="t" r="r" b="b"/>
              <a:pathLst>
                <a:path w="1614" h="1211" extrusionOk="0">
                  <a:moveTo>
                    <a:pt x="807" y="1"/>
                  </a:moveTo>
                  <a:cubicBezTo>
                    <a:pt x="1" y="1"/>
                    <a:pt x="1" y="1210"/>
                    <a:pt x="807" y="1210"/>
                  </a:cubicBezTo>
                  <a:cubicBezTo>
                    <a:pt x="1613" y="1210"/>
                    <a:pt x="1613" y="1"/>
                    <a:pt x="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0"/>
            <p:cNvSpPr/>
            <p:nvPr/>
          </p:nvSpPr>
          <p:spPr>
            <a:xfrm rot="1098150">
              <a:off x="8385711" y="3789991"/>
              <a:ext cx="62752" cy="47439"/>
            </a:xfrm>
            <a:custGeom>
              <a:avLst/>
              <a:gdLst/>
              <a:ahLst/>
              <a:cxnLst/>
              <a:rect l="l" t="t" r="r" b="b"/>
              <a:pathLst>
                <a:path w="1504" h="1137" extrusionOk="0">
                  <a:moveTo>
                    <a:pt x="770" y="1"/>
                  </a:moveTo>
                  <a:cubicBezTo>
                    <a:pt x="1" y="1"/>
                    <a:pt x="1" y="1137"/>
                    <a:pt x="770" y="1137"/>
                  </a:cubicBezTo>
                  <a:cubicBezTo>
                    <a:pt x="1504" y="1137"/>
                    <a:pt x="1504" y="1"/>
                    <a:pt x="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pull/>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036"/>
        <p:cNvGrpSpPr/>
        <p:nvPr/>
      </p:nvGrpSpPr>
      <p:grpSpPr>
        <a:xfrm>
          <a:off x="0" y="0"/>
          <a:ext cx="0" cy="0"/>
          <a:chOff x="0" y="0"/>
          <a:chExt cx="0" cy="0"/>
        </a:xfrm>
      </p:grpSpPr>
      <p:sp>
        <p:nvSpPr>
          <p:cNvPr id="2041" name="Google Shape;2041;p94"/>
          <p:cNvSpPr txBox="1">
            <a:spLocks noGrp="1"/>
          </p:cNvSpPr>
          <p:nvPr>
            <p:ph type="title"/>
          </p:nvPr>
        </p:nvSpPr>
        <p:spPr>
          <a:xfrm>
            <a:off x="2086500" y="1080574"/>
            <a:ext cx="4971000" cy="9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800" dirty="0"/>
              <a:t>MERCI!</a:t>
            </a:r>
            <a:endParaRPr sz="8800" dirty="0"/>
          </a:p>
        </p:txBody>
      </p:sp>
      <p:sp>
        <p:nvSpPr>
          <p:cNvPr id="2043" name="Google Shape;2043;p94"/>
          <p:cNvSpPr txBox="1"/>
          <p:nvPr/>
        </p:nvSpPr>
        <p:spPr>
          <a:xfrm>
            <a:off x="3057525" y="3654707"/>
            <a:ext cx="3029100" cy="572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lt1"/>
                </a:solidFill>
                <a:latin typeface="Voces"/>
                <a:ea typeface="Voces"/>
                <a:cs typeface="Voces"/>
                <a:sym typeface="Voces"/>
              </a:rPr>
              <a:t>Please keep this slide for attribution</a:t>
            </a:r>
            <a:endParaRPr sz="1200" b="1">
              <a:solidFill>
                <a:schemeClr val="lt1"/>
              </a:solidFill>
              <a:latin typeface="Voces"/>
              <a:ea typeface="Voces"/>
              <a:cs typeface="Voces"/>
              <a:sym typeface="Voces"/>
            </a:endParaRPr>
          </a:p>
        </p:txBody>
      </p:sp>
      <p:sp>
        <p:nvSpPr>
          <p:cNvPr id="4" name="Rectangle 3">
            <a:extLst>
              <a:ext uri="{FF2B5EF4-FFF2-40B4-BE49-F238E27FC236}">
                <a16:creationId xmlns:a16="http://schemas.microsoft.com/office/drawing/2014/main" xmlns="" id="{A292BD07-7FF4-4A94-F0BF-17A0FD6CEC0F}"/>
              </a:ext>
            </a:extLst>
          </p:cNvPr>
          <p:cNvSpPr/>
          <p:nvPr/>
        </p:nvSpPr>
        <p:spPr>
          <a:xfrm>
            <a:off x="2222205" y="3232298"/>
            <a:ext cx="4784195" cy="9012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12B7C3B-73BA-943E-D256-6546F41191FB}"/>
              </a:ext>
            </a:extLst>
          </p:cNvPr>
          <p:cNvSpPr>
            <a:spLocks noGrp="1"/>
          </p:cNvSpPr>
          <p:nvPr>
            <p:ph type="title"/>
          </p:nvPr>
        </p:nvSpPr>
        <p:spPr>
          <a:xfrm>
            <a:off x="3620807" y="1907215"/>
            <a:ext cx="1902385" cy="1329070"/>
          </a:xfrm>
        </p:spPr>
        <p:txBody>
          <a:bodyPr/>
          <a:lstStyle/>
          <a:p>
            <a:r>
              <a:rPr lang="en-US" sz="6600" dirty="0">
                <a:latin typeface="Great Vibes" pitchFamily="2" charset="0"/>
              </a:rPr>
              <a:t>Fin</a:t>
            </a:r>
            <a:endParaRPr lang="fr-FR" sz="4400" dirty="0">
              <a:latin typeface="Great Vibes" pitchFamily="2" charset="0"/>
            </a:endParaRPr>
          </a:p>
        </p:txBody>
      </p:sp>
    </p:spTree>
    <p:extLst>
      <p:ext uri="{BB962C8B-B14F-4D97-AF65-F5344CB8AC3E}">
        <p14:creationId xmlns:p14="http://schemas.microsoft.com/office/powerpoint/2010/main" val="3705509912"/>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13"/>
        <p:cNvGrpSpPr/>
        <p:nvPr/>
      </p:nvGrpSpPr>
      <p:grpSpPr>
        <a:xfrm>
          <a:off x="0" y="0"/>
          <a:ext cx="0" cy="0"/>
          <a:chOff x="0" y="0"/>
          <a:chExt cx="0" cy="0"/>
        </a:xfrm>
      </p:grpSpPr>
      <p:grpSp>
        <p:nvGrpSpPr>
          <p:cNvPr id="2014" name="Google Shape;2014;p93"/>
          <p:cNvGrpSpPr/>
          <p:nvPr/>
        </p:nvGrpSpPr>
        <p:grpSpPr>
          <a:xfrm rot="-2358888">
            <a:off x="4646633" y="708400"/>
            <a:ext cx="745398" cy="1353266"/>
            <a:chOff x="4614150" y="3299838"/>
            <a:chExt cx="745375" cy="1353225"/>
          </a:xfrm>
        </p:grpSpPr>
        <p:sp>
          <p:nvSpPr>
            <p:cNvPr id="2015" name="Google Shape;2015;p93"/>
            <p:cNvSpPr/>
            <p:nvPr/>
          </p:nvSpPr>
          <p:spPr>
            <a:xfrm>
              <a:off x="4614150" y="3299838"/>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93"/>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93"/>
            <p:cNvSpPr/>
            <p:nvPr/>
          </p:nvSpPr>
          <p:spPr>
            <a:xfrm>
              <a:off x="4885025" y="4000888"/>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93"/>
            <p:cNvSpPr/>
            <p:nvPr/>
          </p:nvSpPr>
          <p:spPr>
            <a:xfrm>
              <a:off x="4826900" y="3820363"/>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93"/>
            <p:cNvSpPr/>
            <p:nvPr/>
          </p:nvSpPr>
          <p:spPr>
            <a:xfrm>
              <a:off x="4792125" y="4126163"/>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93"/>
            <p:cNvSpPr/>
            <p:nvPr/>
          </p:nvSpPr>
          <p:spPr>
            <a:xfrm>
              <a:off x="4949500" y="3520763"/>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93"/>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93"/>
          <p:cNvGrpSpPr/>
          <p:nvPr/>
        </p:nvGrpSpPr>
        <p:grpSpPr>
          <a:xfrm>
            <a:off x="4701720" y="1440692"/>
            <a:ext cx="3797921" cy="2758982"/>
            <a:chOff x="4307598" y="1521968"/>
            <a:chExt cx="3789854" cy="2983747"/>
          </a:xfrm>
        </p:grpSpPr>
        <p:sp>
          <p:nvSpPr>
            <p:cNvPr id="2025" name="Google Shape;2025;p93"/>
            <p:cNvSpPr/>
            <p:nvPr/>
          </p:nvSpPr>
          <p:spPr>
            <a:xfrm>
              <a:off x="5517234" y="4083184"/>
              <a:ext cx="1370683" cy="422531"/>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93"/>
            <p:cNvSpPr/>
            <p:nvPr/>
          </p:nvSpPr>
          <p:spPr>
            <a:xfrm>
              <a:off x="4309598" y="1521968"/>
              <a:ext cx="3785854" cy="257443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7" name="Google Shape;2027;p93"/>
            <p:cNvCxnSpPr/>
            <p:nvPr/>
          </p:nvCxnSpPr>
          <p:spPr>
            <a:xfrm>
              <a:off x="4307598" y="3769657"/>
              <a:ext cx="3789854" cy="0"/>
            </a:xfrm>
            <a:prstGeom prst="straightConnector1">
              <a:avLst/>
            </a:prstGeom>
            <a:noFill/>
            <a:ln w="9525" cap="flat" cmpd="sng">
              <a:solidFill>
                <a:schemeClr val="accent1"/>
              </a:solidFill>
              <a:prstDash val="solid"/>
              <a:round/>
              <a:headEnd type="none" w="med" len="med"/>
              <a:tailEnd type="none" w="med" len="med"/>
            </a:ln>
          </p:spPr>
        </p:cxnSp>
        <p:sp>
          <p:nvSpPr>
            <p:cNvPr id="2028" name="Google Shape;2028;p93"/>
            <p:cNvSpPr/>
            <p:nvPr/>
          </p:nvSpPr>
          <p:spPr>
            <a:xfrm>
              <a:off x="6127448" y="3861117"/>
              <a:ext cx="150154" cy="150154"/>
            </a:xfrm>
            <a:prstGeom prst="ellipse">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1" name="Google Shape;2031;p93"/>
          <p:cNvSpPr/>
          <p:nvPr/>
        </p:nvSpPr>
        <p:spPr>
          <a:xfrm>
            <a:off x="4887416" y="4006845"/>
            <a:ext cx="113100" cy="84000"/>
          </a:xfrm>
          <a:prstGeom prst="roundRect">
            <a:avLst>
              <a:gd name="adj" fmla="val 50000"/>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p:cNvPicPr>
            <a:picLocks noChangeAspect="1"/>
          </p:cNvPicPr>
          <p:nvPr/>
        </p:nvPicPr>
        <p:blipFill>
          <a:blip r:embed="rId3"/>
          <a:stretch>
            <a:fillRect/>
          </a:stretch>
        </p:blipFill>
        <p:spPr>
          <a:xfrm>
            <a:off x="4701721" y="1490037"/>
            <a:ext cx="3795916" cy="2022181"/>
          </a:xfrm>
          <a:prstGeom prst="rect">
            <a:avLst/>
          </a:prstGeom>
        </p:spPr>
      </p:pic>
    </p:spTree>
  </p:cSld>
  <p:clrMapOvr>
    <a:masterClrMapping/>
  </p:clrMapOvr>
  <p:transition spd="slow">
    <p:cover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89" name="Google Shape;1289;p39"/>
          <p:cNvSpPr txBox="1">
            <a:spLocks noGrp="1"/>
          </p:cNvSpPr>
          <p:nvPr>
            <p:ph type="ctrTitle"/>
          </p:nvPr>
        </p:nvSpPr>
        <p:spPr>
          <a:xfrm>
            <a:off x="0" y="789943"/>
            <a:ext cx="5842855" cy="1101900"/>
          </a:xfrm>
          <a:prstGeom prst="rect">
            <a:avLst/>
          </a:prstGeom>
        </p:spPr>
        <p:txBody>
          <a:bodyPr spcFirstLastPara="1" wrap="square" lIns="91425" tIns="146300" rIns="91425" bIns="91425" anchor="t" anchorCtr="0">
            <a:noAutofit/>
          </a:bodyPr>
          <a:lstStyle/>
          <a:p>
            <a:pPr marL="0" lvl="0" indent="0" algn="ctr" rtl="0">
              <a:spcBef>
                <a:spcPts val="0"/>
              </a:spcBef>
              <a:spcAft>
                <a:spcPts val="0"/>
              </a:spcAft>
              <a:buNone/>
            </a:pPr>
            <a:r>
              <a:rPr lang="en-US" sz="3200" dirty="0" smtClean="0"/>
              <a:t>C’est quoi </a:t>
            </a:r>
            <a:r>
              <a:rPr lang="en-US" sz="3200" dirty="0" smtClean="0">
                <a:solidFill>
                  <a:schemeClr val="bg2"/>
                </a:solidFill>
              </a:rPr>
              <a:t>NLP?</a:t>
            </a:r>
            <a:endParaRPr sz="3200" dirty="0">
              <a:solidFill>
                <a:schemeClr val="bg2"/>
              </a:solidFill>
            </a:endParaRPr>
          </a:p>
        </p:txBody>
      </p:sp>
      <p:sp>
        <p:nvSpPr>
          <p:cNvPr id="1290" name="Google Shape;1290;p39"/>
          <p:cNvSpPr txBox="1">
            <a:spLocks noGrp="1"/>
          </p:cNvSpPr>
          <p:nvPr>
            <p:ph type="subTitle" idx="1"/>
          </p:nvPr>
        </p:nvSpPr>
        <p:spPr>
          <a:xfrm>
            <a:off x="879159" y="1596388"/>
            <a:ext cx="4825672" cy="2067430"/>
          </a:xfrm>
          <a:prstGeom prst="rect">
            <a:avLst/>
          </a:prstGeom>
        </p:spPr>
        <p:txBody>
          <a:bodyPr spcFirstLastPara="1" wrap="square" lIns="91425" tIns="91425" rIns="91425" bIns="91425" anchor="t" anchorCtr="0">
            <a:noAutofit/>
          </a:bodyPr>
          <a:lstStyle/>
          <a:p>
            <a:pPr marL="0" lvl="0" indent="0"/>
            <a:r>
              <a:rPr lang="fr-FR" dirty="0" smtClean="0">
                <a:solidFill>
                  <a:schemeClr val="lt1"/>
                </a:solidFill>
              </a:rPr>
              <a:t>« Le </a:t>
            </a:r>
            <a:r>
              <a:rPr lang="fr-FR" dirty="0">
                <a:solidFill>
                  <a:schemeClr val="lt1"/>
                </a:solidFill>
              </a:rPr>
              <a:t>traitement du langage naturel </a:t>
            </a:r>
            <a:r>
              <a:rPr lang="fr-FR" dirty="0" smtClean="0">
                <a:solidFill>
                  <a:schemeClr val="lt1"/>
                </a:solidFill>
              </a:rPr>
              <a:t>(NLP) </a:t>
            </a:r>
            <a:r>
              <a:rPr lang="fr-FR" dirty="0">
                <a:solidFill>
                  <a:schemeClr val="lt1"/>
                </a:solidFill>
              </a:rPr>
              <a:t>est un </a:t>
            </a:r>
            <a:r>
              <a:rPr lang="fr-FR" dirty="0" smtClean="0">
                <a:solidFill>
                  <a:schemeClr val="lt1"/>
                </a:solidFill>
              </a:rPr>
              <a:t>domaine </a:t>
            </a:r>
            <a:r>
              <a:rPr lang="fr-FR" dirty="0">
                <a:solidFill>
                  <a:schemeClr val="lt1"/>
                </a:solidFill>
              </a:rPr>
              <a:t>de l'informatique, de l'intelligence artificielle (également appelée apprentissage automatique) et de la linguistique concerné par les interactions entre les ordinateurs et les langages humains (naturels). Plus précisément, le processus par lequel un ordinateur extrait des informations significatives à partir d'une entrée en langage naturel et/ou produit une sortie en langage </a:t>
            </a:r>
            <a:r>
              <a:rPr lang="fr-FR" dirty="0" smtClean="0">
                <a:solidFill>
                  <a:schemeClr val="lt1"/>
                </a:solidFill>
              </a:rPr>
              <a:t>naturel »</a:t>
            </a:r>
          </a:p>
          <a:p>
            <a:pPr marL="0" lvl="0" indent="0" algn="r"/>
            <a:r>
              <a:rPr lang="fr-FR" dirty="0" smtClean="0">
                <a:solidFill>
                  <a:schemeClr val="lt1"/>
                </a:solidFill>
              </a:rPr>
              <a:t>- Wikipédia</a:t>
            </a:r>
            <a:endParaRPr dirty="0">
              <a:solidFill>
                <a:schemeClr val="lt1"/>
              </a:solidFill>
            </a:endParaRPr>
          </a:p>
        </p:txBody>
      </p:sp>
      <p:grpSp>
        <p:nvGrpSpPr>
          <p:cNvPr id="1291" name="Google Shape;1291;p39"/>
          <p:cNvGrpSpPr/>
          <p:nvPr/>
        </p:nvGrpSpPr>
        <p:grpSpPr>
          <a:xfrm>
            <a:off x="7649286" y="144900"/>
            <a:ext cx="1386501" cy="673098"/>
            <a:chOff x="7601793" y="297300"/>
            <a:chExt cx="1386501" cy="673098"/>
          </a:xfrm>
        </p:grpSpPr>
        <p:sp>
          <p:nvSpPr>
            <p:cNvPr id="1292" name="Google Shape;1292;p39"/>
            <p:cNvSpPr/>
            <p:nvPr/>
          </p:nvSpPr>
          <p:spPr>
            <a:xfrm rot="-2993311">
              <a:off x="8080661" y="436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9"/>
            <p:cNvSpPr/>
            <p:nvPr/>
          </p:nvSpPr>
          <p:spPr>
            <a:xfrm rot="-2993311">
              <a:off x="7976532" y="448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9"/>
            <p:cNvSpPr/>
            <p:nvPr/>
          </p:nvSpPr>
          <p:spPr>
            <a:xfrm rot="-2993311">
              <a:off x="7972124" y="306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9"/>
            <p:cNvSpPr/>
            <p:nvPr/>
          </p:nvSpPr>
          <p:spPr>
            <a:xfrm rot="-2993311">
              <a:off x="7777367" y="418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9"/>
            <p:cNvSpPr/>
            <p:nvPr/>
          </p:nvSpPr>
          <p:spPr>
            <a:xfrm rot="-2993311">
              <a:off x="7607674" y="367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9"/>
            <p:cNvSpPr/>
            <p:nvPr/>
          </p:nvSpPr>
          <p:spPr>
            <a:xfrm rot="-2993311">
              <a:off x="8312365" y="488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9"/>
            <p:cNvSpPr/>
            <p:nvPr/>
          </p:nvSpPr>
          <p:spPr>
            <a:xfrm rot="-2993311">
              <a:off x="8265479" y="706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9"/>
            <p:cNvSpPr/>
            <p:nvPr/>
          </p:nvSpPr>
          <p:spPr>
            <a:xfrm rot="-2993311">
              <a:off x="8458056" y="622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9"/>
            <p:cNvSpPr/>
            <p:nvPr/>
          </p:nvSpPr>
          <p:spPr>
            <a:xfrm rot="-2993311">
              <a:off x="8462073" y="828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9"/>
            <p:cNvSpPr/>
            <p:nvPr/>
          </p:nvSpPr>
          <p:spPr>
            <a:xfrm rot="-2993311">
              <a:off x="8599926" y="792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9"/>
            <p:cNvSpPr/>
            <p:nvPr/>
          </p:nvSpPr>
          <p:spPr>
            <a:xfrm rot="-2993311">
              <a:off x="8721613" y="848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9"/>
            <p:cNvSpPr/>
            <p:nvPr/>
          </p:nvSpPr>
          <p:spPr>
            <a:xfrm rot="-2993311">
              <a:off x="8939261" y="924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Picture 9"/>
          <p:cNvPicPr>
            <a:picLocks noChangeAspect="1"/>
          </p:cNvPicPr>
          <p:nvPr/>
        </p:nvPicPr>
        <p:blipFill rotWithShape="1">
          <a:blip r:embed="rId3"/>
          <a:srcRect l="4949" r="1183" b="12422"/>
          <a:stretch/>
        </p:blipFill>
        <p:spPr>
          <a:xfrm>
            <a:off x="5841211" y="1061545"/>
            <a:ext cx="2869325" cy="2848303"/>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124201" y="723505"/>
            <a:ext cx="3859102" cy="2572735"/>
          </a:xfrm>
          <a:prstGeom prst="rect">
            <a:avLst/>
          </a:prstGeom>
        </p:spPr>
      </p:pic>
      <p:sp>
        <p:nvSpPr>
          <p:cNvPr id="7" name="Title 6"/>
          <p:cNvSpPr>
            <a:spLocks noGrp="1"/>
          </p:cNvSpPr>
          <p:nvPr>
            <p:ph type="title"/>
          </p:nvPr>
        </p:nvSpPr>
        <p:spPr>
          <a:xfrm>
            <a:off x="1124201" y="3436980"/>
            <a:ext cx="6720142" cy="1645200"/>
          </a:xfrm>
        </p:spPr>
        <p:txBody>
          <a:bodyPr/>
          <a:lstStyle/>
          <a:p>
            <a:pPr algn="ctr"/>
            <a:r>
              <a:rPr lang="fr-FR" sz="2000" dirty="0" smtClean="0">
                <a:latin typeface="Voces" panose="020B0604020202020204" charset="0"/>
              </a:rPr>
              <a:t>Etude </a:t>
            </a:r>
            <a:r>
              <a:rPr lang="fr-FR" sz="2000" dirty="0">
                <a:latin typeface="Voces" panose="020B0604020202020204" charset="0"/>
              </a:rPr>
              <a:t>de </a:t>
            </a:r>
            <a:r>
              <a:rPr lang="fr-FR" sz="2000" dirty="0" smtClean="0">
                <a:latin typeface="Voces" panose="020B0604020202020204" charset="0"/>
              </a:rPr>
              <a:t>l'interaction entre </a:t>
            </a:r>
            <a:r>
              <a:rPr lang="fr-FR" sz="2000" dirty="0">
                <a:latin typeface="Voces" panose="020B0604020202020204" charset="0"/>
              </a:rPr>
              <a:t>les </a:t>
            </a:r>
            <a:r>
              <a:rPr lang="fr-FR" sz="2000" dirty="0" smtClean="0">
                <a:latin typeface="Voces" panose="020B0604020202020204" charset="0"/>
              </a:rPr>
              <a:t>ordinateurs </a:t>
            </a:r>
            <a:r>
              <a:rPr lang="fr-FR" sz="2000" dirty="0">
                <a:latin typeface="Voces" panose="020B0604020202020204" charset="0"/>
              </a:rPr>
              <a:t>et les langages humains</a:t>
            </a:r>
          </a:p>
        </p:txBody>
      </p:sp>
      <p:sp>
        <p:nvSpPr>
          <p:cNvPr id="8" name="TextBox 7"/>
          <p:cNvSpPr txBox="1"/>
          <p:nvPr/>
        </p:nvSpPr>
        <p:spPr>
          <a:xfrm>
            <a:off x="1292310" y="4259580"/>
            <a:ext cx="7010252" cy="400110"/>
          </a:xfrm>
          <a:prstGeom prst="rect">
            <a:avLst/>
          </a:prstGeom>
          <a:noFill/>
        </p:spPr>
        <p:txBody>
          <a:bodyPr wrap="none" rtlCol="0">
            <a:spAutoFit/>
          </a:bodyPr>
          <a:lstStyle/>
          <a:p>
            <a:r>
              <a:rPr lang="fr-FR" sz="2000" dirty="0" smtClean="0">
                <a:latin typeface="Voces" panose="020B0604020202020204" charset="0"/>
              </a:rPr>
              <a:t>NLP = Computer Science + AI + Computational Linguistics</a:t>
            </a:r>
            <a:endParaRPr lang="fr-FR" sz="2000" dirty="0">
              <a:latin typeface="Voces" panose="020B0604020202020204" charset="0"/>
            </a:endParaRPr>
          </a:p>
        </p:txBody>
      </p:sp>
      <p:pic>
        <p:nvPicPr>
          <p:cNvPr id="9" name="Picture 8"/>
          <p:cNvPicPr>
            <a:picLocks noChangeAspect="1"/>
          </p:cNvPicPr>
          <p:nvPr/>
        </p:nvPicPr>
        <p:blipFill>
          <a:blip r:embed="rId3"/>
          <a:stretch>
            <a:fillRect/>
          </a:stretch>
        </p:blipFill>
        <p:spPr>
          <a:xfrm>
            <a:off x="5567868" y="1004984"/>
            <a:ext cx="2276475" cy="2009775"/>
          </a:xfrm>
          <a:prstGeom prst="rect">
            <a:avLst/>
          </a:prstGeom>
        </p:spPr>
      </p:pic>
    </p:spTree>
    <p:extLst>
      <p:ext uri="{BB962C8B-B14F-4D97-AF65-F5344CB8AC3E}">
        <p14:creationId xmlns:p14="http://schemas.microsoft.com/office/powerpoint/2010/main" val="42501241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25"/>
        <p:cNvGrpSpPr/>
        <p:nvPr/>
      </p:nvGrpSpPr>
      <p:grpSpPr>
        <a:xfrm>
          <a:off x="0" y="0"/>
          <a:ext cx="0" cy="0"/>
          <a:chOff x="0" y="0"/>
          <a:chExt cx="0" cy="0"/>
        </a:xfrm>
      </p:grpSpPr>
      <p:sp>
        <p:nvSpPr>
          <p:cNvPr id="5" name="Title 4"/>
          <p:cNvSpPr>
            <a:spLocks noGrp="1"/>
          </p:cNvSpPr>
          <p:nvPr>
            <p:ph type="ctrTitle"/>
          </p:nvPr>
        </p:nvSpPr>
        <p:spPr>
          <a:xfrm>
            <a:off x="538571" y="945929"/>
            <a:ext cx="4792717" cy="829175"/>
          </a:xfrm>
        </p:spPr>
        <p:txBody>
          <a:bodyPr/>
          <a:lstStyle/>
          <a:p>
            <a:r>
              <a:rPr lang="en-US" sz="3200" dirty="0" smtClean="0"/>
              <a:t>Pourquoi </a:t>
            </a:r>
            <a:r>
              <a:rPr lang="en-US" sz="3200" dirty="0">
                <a:solidFill>
                  <a:schemeClr val="bg2"/>
                </a:solidFill>
              </a:rPr>
              <a:t>NLP?</a:t>
            </a:r>
            <a:endParaRPr lang="fr-FR" sz="3200" dirty="0"/>
          </a:p>
        </p:txBody>
      </p:sp>
      <p:sp>
        <p:nvSpPr>
          <p:cNvPr id="6" name="Subtitle 5"/>
          <p:cNvSpPr>
            <a:spLocks noGrp="1"/>
          </p:cNvSpPr>
          <p:nvPr>
            <p:ph type="subTitle" idx="1"/>
          </p:nvPr>
        </p:nvSpPr>
        <p:spPr>
          <a:xfrm>
            <a:off x="379456" y="1630902"/>
            <a:ext cx="4951832" cy="1151100"/>
          </a:xfrm>
        </p:spPr>
        <p:txBody>
          <a:bodyPr/>
          <a:lstStyle/>
          <a:p>
            <a:r>
              <a:rPr lang="fr-FR" dirty="0">
                <a:solidFill>
                  <a:schemeClr val="bg1"/>
                </a:solidFill>
              </a:rPr>
              <a:t>Le </a:t>
            </a:r>
            <a:r>
              <a:rPr lang="fr-FR" dirty="0" smtClean="0">
                <a:solidFill>
                  <a:schemeClr val="bg1"/>
                </a:solidFill>
              </a:rPr>
              <a:t>Natural </a:t>
            </a:r>
            <a:r>
              <a:rPr lang="fr-FR" dirty="0">
                <a:solidFill>
                  <a:schemeClr val="bg1"/>
                </a:solidFill>
              </a:rPr>
              <a:t>language processing a pour but de doter les logiciels de processus de traitement automatique du langage vocal ou textuel. </a:t>
            </a:r>
            <a:endParaRPr lang="fr-FR" dirty="0" smtClean="0">
              <a:solidFill>
                <a:schemeClr val="bg1"/>
              </a:solidFill>
            </a:endParaRPr>
          </a:p>
          <a:p>
            <a:r>
              <a:rPr lang="fr-FR" dirty="0" smtClean="0">
                <a:solidFill>
                  <a:schemeClr val="bg1"/>
                </a:solidFill>
              </a:rPr>
              <a:t>Il </a:t>
            </a:r>
            <a:r>
              <a:rPr lang="fr-FR" dirty="0">
                <a:solidFill>
                  <a:schemeClr val="bg1"/>
                </a:solidFill>
              </a:rPr>
              <a:t>recouvre de nombreux cas d'usage plus ou moins élaboré : </a:t>
            </a:r>
          </a:p>
        </p:txBody>
      </p:sp>
      <p:sp>
        <p:nvSpPr>
          <p:cNvPr id="8" name="TextBox 7"/>
          <p:cNvSpPr txBox="1"/>
          <p:nvPr/>
        </p:nvSpPr>
        <p:spPr>
          <a:xfrm>
            <a:off x="1258529" y="3128421"/>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smtClean="0">
                <a:solidFill>
                  <a:schemeClr val="tx2"/>
                </a:solidFill>
                <a:latin typeface="Voces" panose="020B0604020202020204" charset="0"/>
              </a:rPr>
              <a:t>Classification du texte</a:t>
            </a:r>
            <a:endParaRPr lang="fr-FR" sz="1600" dirty="0">
              <a:solidFill>
                <a:schemeClr val="tx2"/>
              </a:solidFill>
              <a:latin typeface="Voces" panose="020B0604020202020204" charset="0"/>
            </a:endParaRPr>
          </a:p>
        </p:txBody>
      </p:sp>
      <p:sp>
        <p:nvSpPr>
          <p:cNvPr id="12" name="TextBox 11"/>
          <p:cNvSpPr txBox="1"/>
          <p:nvPr/>
        </p:nvSpPr>
        <p:spPr>
          <a:xfrm>
            <a:off x="4611329" y="3142489"/>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smtClean="0">
                <a:solidFill>
                  <a:schemeClr val="tx2"/>
                </a:solidFill>
                <a:latin typeface="Voces" panose="020B0604020202020204" charset="0"/>
              </a:rPr>
              <a:t>Assistants Intelligents</a:t>
            </a:r>
            <a:endParaRPr lang="fr-FR" sz="1600" dirty="0">
              <a:solidFill>
                <a:schemeClr val="tx2"/>
              </a:solidFill>
              <a:latin typeface="Voces" panose="020B0604020202020204" charset="0"/>
            </a:endParaRPr>
          </a:p>
        </p:txBody>
      </p:sp>
      <p:sp>
        <p:nvSpPr>
          <p:cNvPr id="13" name="TextBox 12"/>
          <p:cNvSpPr txBox="1"/>
          <p:nvPr/>
        </p:nvSpPr>
        <p:spPr>
          <a:xfrm>
            <a:off x="1258529" y="3484739"/>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smtClean="0">
                <a:solidFill>
                  <a:schemeClr val="tx2"/>
                </a:solidFill>
                <a:latin typeface="Voces" panose="020B0604020202020204" charset="0"/>
              </a:rPr>
              <a:t>Reconnaissance du texte</a:t>
            </a:r>
            <a:endParaRPr lang="fr-FR" sz="1600" dirty="0">
              <a:solidFill>
                <a:schemeClr val="tx2"/>
              </a:solidFill>
              <a:latin typeface="Voces" panose="020B0604020202020204" charset="0"/>
            </a:endParaRPr>
          </a:p>
        </p:txBody>
      </p:sp>
      <p:sp>
        <p:nvSpPr>
          <p:cNvPr id="14" name="TextBox 13"/>
          <p:cNvSpPr txBox="1"/>
          <p:nvPr/>
        </p:nvSpPr>
        <p:spPr>
          <a:xfrm>
            <a:off x="4611329" y="3502387"/>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smtClean="0">
                <a:solidFill>
                  <a:schemeClr val="tx2"/>
                </a:solidFill>
                <a:latin typeface="Voces" panose="020B0604020202020204" charset="0"/>
              </a:rPr>
              <a:t>Chabots</a:t>
            </a:r>
            <a:endParaRPr lang="fr-FR" sz="1600" dirty="0">
              <a:solidFill>
                <a:schemeClr val="tx2"/>
              </a:solidFill>
              <a:latin typeface="Voces" panose="020B0604020202020204" charset="0"/>
            </a:endParaRPr>
          </a:p>
        </p:txBody>
      </p:sp>
      <p:sp>
        <p:nvSpPr>
          <p:cNvPr id="15" name="TextBox 14"/>
          <p:cNvSpPr txBox="1"/>
          <p:nvPr/>
        </p:nvSpPr>
        <p:spPr>
          <a:xfrm>
            <a:off x="4611329" y="3922781"/>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smtClean="0">
                <a:solidFill>
                  <a:schemeClr val="tx2"/>
                </a:solidFill>
                <a:latin typeface="Voces" panose="020B0604020202020204" charset="0"/>
              </a:rPr>
              <a:t>Voice bots, Call bots…</a:t>
            </a:r>
            <a:endParaRPr lang="fr-FR" sz="1600" dirty="0">
              <a:solidFill>
                <a:schemeClr val="tx2"/>
              </a:solidFill>
              <a:latin typeface="Voces" panose="020B0604020202020204" charset="0"/>
            </a:endParaRPr>
          </a:p>
        </p:txBody>
      </p:sp>
      <p:sp>
        <p:nvSpPr>
          <p:cNvPr id="16" name="TextBox 15"/>
          <p:cNvSpPr txBox="1"/>
          <p:nvPr/>
        </p:nvSpPr>
        <p:spPr>
          <a:xfrm>
            <a:off x="1258529" y="3921438"/>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smtClean="0">
                <a:solidFill>
                  <a:schemeClr val="tx2"/>
                </a:solidFill>
                <a:latin typeface="Voces" panose="020B0604020202020204" charset="0"/>
              </a:rPr>
              <a:t>Traduction automatique</a:t>
            </a:r>
            <a:endParaRPr lang="fr-FR" sz="1600" dirty="0">
              <a:solidFill>
                <a:schemeClr val="tx2"/>
              </a:solidFill>
              <a:latin typeface="Voces" panose="020B0604020202020204" charset="0"/>
            </a:endParaRPr>
          </a:p>
        </p:txBody>
      </p:sp>
    </p:spTree>
  </p:cSld>
  <p:clrMapOvr>
    <a:masterClrMapping/>
  </p:clrMapOvr>
  <p:transition spd="slow">
    <p:wipe dir="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spTree>
    <p:extLst>
      <p:ext uri="{BB962C8B-B14F-4D97-AF65-F5344CB8AC3E}">
        <p14:creationId xmlns:p14="http://schemas.microsoft.com/office/powerpoint/2010/main" val="376344484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9"/>
        <p:cNvGrpSpPr/>
        <p:nvPr/>
      </p:nvGrpSpPr>
      <p:grpSpPr>
        <a:xfrm>
          <a:off x="0" y="0"/>
          <a:ext cx="0" cy="0"/>
          <a:chOff x="0" y="0"/>
          <a:chExt cx="0" cy="0"/>
        </a:xfrm>
      </p:grpSpPr>
      <p:sp>
        <p:nvSpPr>
          <p:cNvPr id="1610" name="Google Shape;1610;p62"/>
          <p:cNvSpPr txBox="1">
            <a:spLocks noGrp="1"/>
          </p:cNvSpPr>
          <p:nvPr>
            <p:ph type="ctrTitle"/>
          </p:nvPr>
        </p:nvSpPr>
        <p:spPr>
          <a:xfrm>
            <a:off x="3794088" y="1848384"/>
            <a:ext cx="4850182" cy="132342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FR" sz="4800" dirty="0" smtClean="0">
                <a:solidFill>
                  <a:schemeClr val="bg1"/>
                </a:solidFill>
              </a:rPr>
              <a:t>Fonctionnement de NLP</a:t>
            </a:r>
            <a:endParaRPr lang="fr-FR" sz="4800" dirty="0">
              <a:solidFill>
                <a:schemeClr val="bg1"/>
              </a:solidFill>
            </a:endParaRPr>
          </a:p>
        </p:txBody>
      </p:sp>
      <p:sp>
        <p:nvSpPr>
          <p:cNvPr id="1611" name="Google Shape;1611;p62"/>
          <p:cNvSpPr txBox="1">
            <a:spLocks noGrp="1"/>
          </p:cNvSpPr>
          <p:nvPr>
            <p:ph type="title" idx="4294967295"/>
          </p:nvPr>
        </p:nvSpPr>
        <p:spPr>
          <a:xfrm flipH="1">
            <a:off x="6229625" y="98360"/>
            <a:ext cx="2217737" cy="119062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7200" dirty="0"/>
              <a:t>02</a:t>
            </a:r>
            <a:endParaRPr sz="7200" dirty="0"/>
          </a:p>
        </p:txBody>
      </p:sp>
      <p:cxnSp>
        <p:nvCxnSpPr>
          <p:cNvPr id="1670" name="Google Shape;1670;p62"/>
          <p:cNvCxnSpPr/>
          <p:nvPr/>
        </p:nvCxnSpPr>
        <p:spPr>
          <a:xfrm>
            <a:off x="4641125" y="3269650"/>
            <a:ext cx="4500600" cy="0"/>
          </a:xfrm>
          <a:prstGeom prst="straightConnector1">
            <a:avLst/>
          </a:prstGeom>
          <a:noFill/>
          <a:ln w="19050" cap="flat" cmpd="sng">
            <a:solidFill>
              <a:schemeClr val="accent1"/>
            </a:solidFill>
            <a:prstDash val="solid"/>
            <a:round/>
            <a:headEnd type="none" w="med" len="med"/>
            <a:tailEnd type="none" w="med" len="med"/>
          </a:ln>
        </p:spPr>
      </p:cxnSp>
      <p:sp>
        <p:nvSpPr>
          <p:cNvPr id="1671" name="Google Shape;1671;p62"/>
          <p:cNvSpPr/>
          <p:nvPr/>
        </p:nvSpPr>
        <p:spPr>
          <a:xfrm rot="10800000">
            <a:off x="4499813" y="319562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 name="Google Shape;1672;p62"/>
          <p:cNvGrpSpPr/>
          <p:nvPr/>
        </p:nvGrpSpPr>
        <p:grpSpPr>
          <a:xfrm>
            <a:off x="580275" y="530776"/>
            <a:ext cx="5649350" cy="4280724"/>
            <a:chOff x="580275" y="530776"/>
            <a:chExt cx="5649350" cy="4280724"/>
          </a:xfrm>
        </p:grpSpPr>
        <p:sp>
          <p:nvSpPr>
            <p:cNvPr id="1673" name="Google Shape;1673;p62"/>
            <p:cNvSpPr/>
            <p:nvPr/>
          </p:nvSpPr>
          <p:spPr>
            <a:xfrm rot="10800000" flipH="1">
              <a:off x="580275" y="186090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2"/>
            <p:cNvSpPr/>
            <p:nvPr/>
          </p:nvSpPr>
          <p:spPr>
            <a:xfrm>
              <a:off x="2491388" y="467020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2"/>
            <p:cNvSpPr/>
            <p:nvPr/>
          </p:nvSpPr>
          <p:spPr>
            <a:xfrm>
              <a:off x="3172425" y="1133513"/>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2"/>
            <p:cNvSpPr/>
            <p:nvPr/>
          </p:nvSpPr>
          <p:spPr>
            <a:xfrm>
              <a:off x="5283925" y="419965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2"/>
            <p:cNvSpPr/>
            <p:nvPr/>
          </p:nvSpPr>
          <p:spPr>
            <a:xfrm>
              <a:off x="6040025" y="1654188"/>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8" name="Google Shape;1678;p62"/>
            <p:cNvGrpSpPr/>
            <p:nvPr/>
          </p:nvGrpSpPr>
          <p:grpSpPr>
            <a:xfrm rot="-7546048">
              <a:off x="4711959" y="1427993"/>
              <a:ext cx="161701" cy="641985"/>
              <a:chOff x="7004550" y="3676293"/>
              <a:chExt cx="161700" cy="641982"/>
            </a:xfrm>
          </p:grpSpPr>
          <p:sp>
            <p:nvSpPr>
              <p:cNvPr id="1679" name="Google Shape;1679;p62"/>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2"/>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2"/>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2"/>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62"/>
            <p:cNvGrpSpPr/>
            <p:nvPr/>
          </p:nvGrpSpPr>
          <p:grpSpPr>
            <a:xfrm>
              <a:off x="4571995" y="530776"/>
              <a:ext cx="545147" cy="506901"/>
              <a:chOff x="4818730" y="3307263"/>
              <a:chExt cx="1827512" cy="1699300"/>
            </a:xfrm>
          </p:grpSpPr>
          <p:sp>
            <p:nvSpPr>
              <p:cNvPr id="1684" name="Google Shape;1684;p62"/>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2"/>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2"/>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2"/>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2"/>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2"/>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2"/>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2"/>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2"/>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2"/>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2"/>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2"/>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2"/>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2"/>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2"/>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2"/>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2"/>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2"/>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2"/>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2"/>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2"/>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2"/>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2"/>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2"/>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2"/>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38563978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5871258" y="4043910"/>
            <a:ext cx="1298561" cy="652329"/>
          </a:xfrm>
          <a:prstGeom prst="rect">
            <a:avLst/>
          </a:prstGeom>
        </p:spPr>
      </p:pic>
      <p:grpSp>
        <p:nvGrpSpPr>
          <p:cNvPr id="1291" name="Google Shape;1291;p39"/>
          <p:cNvGrpSpPr/>
          <p:nvPr/>
        </p:nvGrpSpPr>
        <p:grpSpPr>
          <a:xfrm>
            <a:off x="7649286" y="144900"/>
            <a:ext cx="1386501" cy="673098"/>
            <a:chOff x="7601793" y="297300"/>
            <a:chExt cx="1386501" cy="673098"/>
          </a:xfrm>
        </p:grpSpPr>
        <p:sp>
          <p:nvSpPr>
            <p:cNvPr id="1292" name="Google Shape;1292;p39"/>
            <p:cNvSpPr/>
            <p:nvPr/>
          </p:nvSpPr>
          <p:spPr>
            <a:xfrm rot="-2993311">
              <a:off x="8080661" y="436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9"/>
            <p:cNvSpPr/>
            <p:nvPr/>
          </p:nvSpPr>
          <p:spPr>
            <a:xfrm rot="-2993311">
              <a:off x="7976532" y="448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9"/>
            <p:cNvSpPr/>
            <p:nvPr/>
          </p:nvSpPr>
          <p:spPr>
            <a:xfrm rot="-2993311">
              <a:off x="7972124" y="306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9"/>
            <p:cNvSpPr/>
            <p:nvPr/>
          </p:nvSpPr>
          <p:spPr>
            <a:xfrm rot="-2993311">
              <a:off x="7777367" y="418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9"/>
            <p:cNvSpPr/>
            <p:nvPr/>
          </p:nvSpPr>
          <p:spPr>
            <a:xfrm rot="-2993311">
              <a:off x="7607674" y="367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9"/>
            <p:cNvSpPr/>
            <p:nvPr/>
          </p:nvSpPr>
          <p:spPr>
            <a:xfrm rot="-2993311">
              <a:off x="8312365" y="488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9"/>
            <p:cNvSpPr/>
            <p:nvPr/>
          </p:nvSpPr>
          <p:spPr>
            <a:xfrm rot="-2993311">
              <a:off x="8265479" y="706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9"/>
            <p:cNvSpPr/>
            <p:nvPr/>
          </p:nvSpPr>
          <p:spPr>
            <a:xfrm rot="-2993311">
              <a:off x="8458056" y="622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9"/>
            <p:cNvSpPr/>
            <p:nvPr/>
          </p:nvSpPr>
          <p:spPr>
            <a:xfrm rot="-2993311">
              <a:off x="8462073" y="828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9"/>
            <p:cNvSpPr/>
            <p:nvPr/>
          </p:nvSpPr>
          <p:spPr>
            <a:xfrm rot="-2993311">
              <a:off x="8599926" y="792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9"/>
            <p:cNvSpPr/>
            <p:nvPr/>
          </p:nvSpPr>
          <p:spPr>
            <a:xfrm rot="-2993311">
              <a:off x="8721613" y="848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9"/>
            <p:cNvSpPr/>
            <p:nvPr/>
          </p:nvSpPr>
          <p:spPr>
            <a:xfrm rot="-2993311">
              <a:off x="8939261" y="924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itle 4"/>
          <p:cNvSpPr>
            <a:spLocks noGrp="1"/>
          </p:cNvSpPr>
          <p:nvPr>
            <p:ph type="title"/>
          </p:nvPr>
        </p:nvSpPr>
        <p:spPr>
          <a:xfrm>
            <a:off x="1195650" y="708737"/>
            <a:ext cx="6143100" cy="2597100"/>
          </a:xfrm>
        </p:spPr>
        <p:txBody>
          <a:bodyPr/>
          <a:lstStyle/>
          <a:p>
            <a:r>
              <a:rPr lang="en-US" sz="3200" dirty="0" smtClean="0"/>
              <a:t>Comment fonctionne le  </a:t>
            </a:r>
            <a:r>
              <a:rPr lang="en-US" sz="3200" dirty="0">
                <a:solidFill>
                  <a:schemeClr val="bg2"/>
                </a:solidFill>
              </a:rPr>
              <a:t>NLP?</a:t>
            </a:r>
            <a:endParaRPr lang="fr-FR" sz="3200" dirty="0"/>
          </a:p>
        </p:txBody>
      </p:sp>
      <p:sp>
        <p:nvSpPr>
          <p:cNvPr id="6" name="TextBox 5"/>
          <p:cNvSpPr txBox="1"/>
          <p:nvPr/>
        </p:nvSpPr>
        <p:spPr>
          <a:xfrm>
            <a:off x="1220548" y="1366344"/>
            <a:ext cx="6600497" cy="1815882"/>
          </a:xfrm>
          <a:prstGeom prst="rect">
            <a:avLst/>
          </a:prstGeom>
          <a:noFill/>
        </p:spPr>
        <p:txBody>
          <a:bodyPr wrap="square" rtlCol="0">
            <a:spAutoFit/>
          </a:bodyPr>
          <a:lstStyle/>
          <a:p>
            <a:r>
              <a:rPr lang="fr-FR" sz="1600" dirty="0">
                <a:solidFill>
                  <a:schemeClr val="bg1"/>
                </a:solidFill>
                <a:latin typeface="Voces" panose="020B0604020202020204" charset="0"/>
              </a:rPr>
              <a:t>Le Traitement Automatique du Langage Naturel (NLP) utilise des techniques et des méthodes pour permettre aux ordinateurs de comprendre, d'interpréter et de générer du langage humain. Les composants de base de NLP comprennent le traitement de la langue naturelle, la reconnaissance de la parole, la traduction automatique, la génération de texte, l'analyse sémantique et la compréhension du discours.</a:t>
            </a:r>
          </a:p>
        </p:txBody>
      </p:sp>
    </p:spTree>
    <p:extLst>
      <p:ext uri="{BB962C8B-B14F-4D97-AF65-F5344CB8AC3E}">
        <p14:creationId xmlns:p14="http://schemas.microsoft.com/office/powerpoint/2010/main" val="85849182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 Agricultural Technician CV by Slidesgo">
  <a:themeElements>
    <a:clrScheme name="Simple Light">
      <a:dk1>
        <a:srgbClr val="212121"/>
      </a:dk1>
      <a:lt1>
        <a:srgbClr val="FFFCEC"/>
      </a:lt1>
      <a:dk2>
        <a:srgbClr val="C9D2B7"/>
      </a:dk2>
      <a:lt2>
        <a:srgbClr val="FFFFFF"/>
      </a:lt2>
      <a:accent1>
        <a:srgbClr val="647766"/>
      </a:accent1>
      <a:accent2>
        <a:srgbClr val="79917C"/>
      </a:accent2>
      <a:accent3>
        <a:srgbClr val="343F36"/>
      </a:accent3>
      <a:accent4>
        <a:srgbClr val="3F4941"/>
      </a:accent4>
      <a:accent5>
        <a:srgbClr val="FFFFFF"/>
      </a:accent5>
      <a:accent6>
        <a:srgbClr val="FFFFFF"/>
      </a:accent6>
      <a:hlink>
        <a:srgbClr val="21212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2113</TotalTime>
  <Words>1012</Words>
  <Application>Microsoft Office PowerPoint</Application>
  <PresentationFormat>On-screen Show (16:9)</PresentationFormat>
  <Paragraphs>110</Paragraphs>
  <Slides>32</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Wingdings</vt:lpstr>
      <vt:lpstr>Century</vt:lpstr>
      <vt:lpstr>Voces</vt:lpstr>
      <vt:lpstr>Open Sans</vt:lpstr>
      <vt:lpstr>Arial</vt:lpstr>
      <vt:lpstr>Great Vibes</vt:lpstr>
      <vt:lpstr>Calistoga</vt:lpstr>
      <vt:lpstr>Fira Sans Extra Condensed Medium</vt:lpstr>
      <vt:lpstr> Agricultural Technician CV by Slidesgo</vt:lpstr>
      <vt:lpstr>  Introduction au traitement du langage naturel</vt:lpstr>
      <vt:lpstr>PLAN</vt:lpstr>
      <vt:lpstr>INTRODUCTION</vt:lpstr>
      <vt:lpstr>C’est quoi NLP?</vt:lpstr>
      <vt:lpstr>Etude de l'interaction entre les ordinateurs et les langages humains</vt:lpstr>
      <vt:lpstr>Pourquoi NLP?</vt:lpstr>
      <vt:lpstr>PowerPoint Presentation</vt:lpstr>
      <vt:lpstr>Fonctionnement de NLP</vt:lpstr>
      <vt:lpstr>Comment fonctionne le  NLP?</vt:lpstr>
      <vt:lpstr>PowerPoint Presentation</vt:lpstr>
      <vt:lpstr>PowerPoint Presentation</vt:lpstr>
      <vt:lpstr>COMPOSANTS DE NLP</vt:lpstr>
      <vt:lpstr>PowerPoint Presentation</vt:lpstr>
      <vt:lpstr>Technologies utilisees</vt:lpstr>
      <vt:lpstr>Applications de NLP</vt:lpstr>
      <vt:lpstr>Les applications de NLP!</vt:lpstr>
      <vt:lpstr>Systèmes de paroles</vt:lpstr>
      <vt:lpstr>PowerPoint Presentation</vt:lpstr>
      <vt:lpstr>PowerPoint Presentation</vt:lpstr>
      <vt:lpstr>Analyse de sentiments</vt:lpstr>
      <vt:lpstr>Applications d’analyse de sentiments</vt:lpstr>
      <vt:lpstr>PowerPoint Presentation</vt:lpstr>
      <vt:lpstr>PowerPoint Presentation</vt:lpstr>
      <vt:lpstr>Limites de NLP</vt:lpstr>
      <vt:lpstr>PowerPoint Presentation</vt:lpstr>
      <vt:lpstr>PowerPoint Presentation</vt:lpstr>
      <vt:lpstr>PowerPoint Presentation</vt:lpstr>
      <vt:lpstr>PowerPoint Presentation</vt:lpstr>
      <vt:lpstr>PowerPoint Presentation</vt:lpstr>
      <vt:lpstr>MERCI!</vt:lpstr>
      <vt:lpstr>Fin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MONGODB CLOUD</dc:title>
  <dc:creator>Oussama</dc:creator>
  <cp:lastModifiedBy>Microsoft account</cp:lastModifiedBy>
  <cp:revision>93</cp:revision>
  <dcterms:modified xsi:type="dcterms:W3CDTF">2023-04-12T12:36:39Z</dcterms:modified>
</cp:coreProperties>
</file>